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263" r:id="rId3"/>
    <p:sldId id="262" r:id="rId4"/>
  </p:sldIdLst>
  <p:sldSz cx="12192000" cy="6858000"/>
  <p:notesSz cx="6797675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2866"/>
    <a:srgbClr val="7F7F7F"/>
    <a:srgbClr val="E9EFF7"/>
    <a:srgbClr val="ADD5F0"/>
    <a:srgbClr val="93989A"/>
    <a:srgbClr val="EDEFEF"/>
    <a:srgbClr val="D3D7D8"/>
    <a:srgbClr val="FFFFFF"/>
    <a:srgbClr val="0052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3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F710D-0594-494A-AFE2-65D745676287}" type="datetimeFigureOut">
              <a:rPr lang="nl-NL" smtClean="0"/>
              <a:t>18-1-2024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B05895-C45A-4D0C-93EC-BBD2D335F5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6408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4A023A-0650-1024-1C99-1150B7AA63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D16518A-2994-5373-E58C-155E5BE0F0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2D382B3-AC4E-F1C2-DA22-7359D670F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B76E2-7748-479F-B9B6-31D276B04DCD}" type="datetimeFigureOut">
              <a:rPr lang="nl-NL" smtClean="0"/>
              <a:t>18-1-2024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57B4F39-9348-115E-4BE3-333C2D3F4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658AA5C-E8D8-28B2-53A4-21AF7113D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51996-A9D1-4FA5-A803-E87E2D570E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998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208395-FF63-CD3F-E9C9-6BAFBEC2D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9F0EB3B-90C7-3BE6-042F-ECD7DB5F00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09673FE-AB48-202A-BA61-E703A2D9C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B76E2-7748-479F-B9B6-31D276B04DCD}" type="datetimeFigureOut">
              <a:rPr lang="nl-NL" smtClean="0"/>
              <a:t>18-1-2024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C628984-242F-E425-4B3A-8DE09C384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651E192-E2E1-3D2F-0040-4CC24763E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51996-A9D1-4FA5-A803-E87E2D570E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9458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8449537E-90F8-DB05-AEA9-ABEFC98673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CBDFD80-4187-6875-C942-A5C5CF7DFE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22DC18C-AD8E-3B49-593E-5386DCAB0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B76E2-7748-479F-B9B6-31D276B04DCD}" type="datetimeFigureOut">
              <a:rPr lang="nl-NL" smtClean="0"/>
              <a:t>18-1-2024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A0E22D8-AA4B-E734-99A9-2761B8D74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F699818-ED1F-55BB-6CDB-50B76A141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51996-A9D1-4FA5-A803-E87E2D570E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02424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-Voorpagin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35642" y="620142"/>
            <a:ext cx="8000122" cy="950352"/>
          </a:xfrm>
          <a:noFill/>
          <a:ln>
            <a:noFill/>
            <a:miter lim="800000"/>
            <a:headEnd/>
            <a:tailEnd/>
          </a:ln>
          <a:effectLst/>
        </p:spPr>
        <p:txBody>
          <a:bodyPr wrap="square" lIns="0" tIns="0" rIns="288000" bIns="288000" anchor="t" anchorCtr="0">
            <a:spAutoFit/>
          </a:bodyPr>
          <a:lstStyle>
            <a:lvl1pPr algn="l">
              <a:lnSpc>
                <a:spcPct val="90000"/>
              </a:lnSpc>
              <a:defRPr sz="4762">
                <a:solidFill>
                  <a:schemeClr val="tx1"/>
                </a:solidFill>
                <a:latin typeface="Politie Text" panose="020B0503040000020204" pitchFamily="34" charset="77"/>
              </a:defRPr>
            </a:lvl1pPr>
          </a:lstStyle>
          <a:p>
            <a:pPr lvl="0"/>
            <a:r>
              <a:rPr lang="nl-NL" altLang="nl-NL" noProof="0" dirty="0"/>
              <a:t>Titel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35642" y="1509247"/>
            <a:ext cx="5332950" cy="1304790"/>
          </a:xfrm>
          <a:prstGeom prst="rect">
            <a:avLst/>
          </a:prstGeom>
          <a:noFill/>
          <a:ln w="12700">
            <a:noFill/>
          </a:ln>
          <a:effectLst/>
        </p:spPr>
        <p:txBody>
          <a:bodyPr wrap="square" lIns="0" tIns="432000" rIns="0" bIns="0" anchor="t" anchorCtr="0">
            <a:spAutoFit/>
          </a:bodyPr>
          <a:lstStyle>
            <a:lvl1pPr marL="0" indent="0">
              <a:spcBef>
                <a:spcPts val="0"/>
              </a:spcBef>
              <a:buFont typeface="Wingdings" pitchFamily="2" charset="2"/>
              <a:buNone/>
              <a:defRPr sz="2822" b="0" i="0">
                <a:solidFill>
                  <a:schemeClr val="accent3"/>
                </a:solidFill>
                <a:latin typeface="Politie Text Medium" panose="020B0503040000020204" pitchFamily="34" charset="77"/>
              </a:defRPr>
            </a:lvl1pPr>
          </a:lstStyle>
          <a:p>
            <a:pPr lvl="0"/>
            <a:r>
              <a:rPr lang="nl-NL" altLang="nl-NL" noProof="0" dirty="0"/>
              <a:t>Klik om de ondertitelstijl te bewerken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5C3EE98-FE8F-D54F-9782-7BDF95FF60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5642" y="4406726"/>
            <a:ext cx="5332949" cy="912208"/>
          </a:xfrm>
        </p:spPr>
        <p:txBody>
          <a:bodyPr anchor="b" anchorCtr="0"/>
          <a:lstStyle>
            <a:lvl1pPr marL="0" indent="0">
              <a:spcAft>
                <a:spcPts val="0"/>
              </a:spcAft>
              <a:buNone/>
              <a:defRPr sz="1411" b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634A4C15-2108-AB4C-A36E-30E2F80BCA4D}"/>
              </a:ext>
            </a:extLst>
          </p:cNvPr>
          <p:cNvSpPr/>
          <p:nvPr userDrawn="1"/>
        </p:nvSpPr>
        <p:spPr>
          <a:xfrm>
            <a:off x="635642" y="6096311"/>
            <a:ext cx="2031533" cy="7616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587" b="0" i="0" dirty="0">
              <a:latin typeface="Politie Text" panose="020B0503040000020204" pitchFamily="34" charset="77"/>
            </a:endParaRPr>
          </a:p>
        </p:txBody>
      </p:sp>
      <p:grpSp>
        <p:nvGrpSpPr>
          <p:cNvPr id="18" name="Groep 17">
            <a:extLst>
              <a:ext uri="{FF2B5EF4-FFF2-40B4-BE49-F238E27FC236}">
                <a16:creationId xmlns:a16="http://schemas.microsoft.com/office/drawing/2014/main" id="{C7B5F448-F09F-A441-AA93-8A1508A933A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35642" y="5816918"/>
            <a:ext cx="1778006" cy="644763"/>
            <a:chOff x="658080" y="3561120"/>
            <a:chExt cx="1889280" cy="685080"/>
          </a:xfrm>
          <a:solidFill>
            <a:schemeClr val="tx1"/>
          </a:solidFill>
        </p:grpSpPr>
        <p:sp>
          <p:nvSpPr>
            <p:cNvPr id="19" name="Vrije vorm 18">
              <a:extLst>
                <a:ext uri="{FF2B5EF4-FFF2-40B4-BE49-F238E27FC236}">
                  <a16:creationId xmlns:a16="http://schemas.microsoft.com/office/drawing/2014/main" id="{7B539A79-E8E9-B443-A22E-0408D6483042}"/>
                </a:ext>
              </a:extLst>
            </p:cNvPr>
            <p:cNvSpPr/>
            <p:nvPr/>
          </p:nvSpPr>
          <p:spPr>
            <a:xfrm>
              <a:off x="2379600" y="3850200"/>
              <a:ext cx="167760" cy="252720"/>
            </a:xfrm>
            <a:custGeom>
              <a:avLst/>
              <a:gdLst/>
              <a:ahLst/>
              <a:cxnLst/>
              <a:rect l="0" t="0" r="r" b="b"/>
              <a:pathLst>
                <a:path w="467" h="703">
                  <a:moveTo>
                    <a:pt x="187" y="569"/>
                  </a:moveTo>
                  <a:lnTo>
                    <a:pt x="187" y="410"/>
                  </a:lnTo>
                  <a:lnTo>
                    <a:pt x="443" y="410"/>
                  </a:lnTo>
                  <a:lnTo>
                    <a:pt x="443" y="277"/>
                  </a:lnTo>
                  <a:lnTo>
                    <a:pt x="187" y="277"/>
                  </a:lnTo>
                  <a:lnTo>
                    <a:pt x="187" y="133"/>
                  </a:lnTo>
                  <a:lnTo>
                    <a:pt x="464" y="133"/>
                  </a:lnTo>
                  <a:lnTo>
                    <a:pt x="464" y="0"/>
                  </a:lnTo>
                  <a:lnTo>
                    <a:pt x="0" y="0"/>
                  </a:lnTo>
                  <a:lnTo>
                    <a:pt x="0" y="702"/>
                  </a:lnTo>
                  <a:lnTo>
                    <a:pt x="466" y="702"/>
                  </a:lnTo>
                  <a:lnTo>
                    <a:pt x="466" y="569"/>
                  </a:lnTo>
                  <a:lnTo>
                    <a:pt x="187" y="569"/>
                  </a:lnTo>
                  <a:close/>
                </a:path>
              </a:pathLst>
            </a:custGeom>
            <a:grpFill/>
            <a:ln w="0">
              <a:noFill/>
            </a:ln>
          </p:spPr>
        </p:sp>
        <p:sp>
          <p:nvSpPr>
            <p:cNvPr id="20" name="Vrije vorm 19">
              <a:extLst>
                <a:ext uri="{FF2B5EF4-FFF2-40B4-BE49-F238E27FC236}">
                  <a16:creationId xmlns:a16="http://schemas.microsoft.com/office/drawing/2014/main" id="{3E8761C4-9BB6-EC4E-8B91-33AE2A6D3E93}"/>
                </a:ext>
              </a:extLst>
            </p:cNvPr>
            <p:cNvSpPr/>
            <p:nvPr/>
          </p:nvSpPr>
          <p:spPr>
            <a:xfrm>
              <a:off x="2157120" y="3850200"/>
              <a:ext cx="67320" cy="252720"/>
            </a:xfrm>
            <a:custGeom>
              <a:avLst/>
              <a:gdLst/>
              <a:ahLst/>
              <a:cxnLst/>
              <a:rect l="0" t="0" r="r" b="b"/>
              <a:pathLst>
                <a:path w="188" h="703">
                  <a:moveTo>
                    <a:pt x="0" y="0"/>
                  </a:moveTo>
                  <a:lnTo>
                    <a:pt x="187" y="0"/>
                  </a:lnTo>
                  <a:lnTo>
                    <a:pt x="187" y="702"/>
                  </a:lnTo>
                  <a:lnTo>
                    <a:pt x="0" y="70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</a:ln>
          </p:spPr>
        </p:sp>
        <p:sp>
          <p:nvSpPr>
            <p:cNvPr id="21" name="Vrije vorm 20">
              <a:extLst>
                <a:ext uri="{FF2B5EF4-FFF2-40B4-BE49-F238E27FC236}">
                  <a16:creationId xmlns:a16="http://schemas.microsoft.com/office/drawing/2014/main" id="{DEBDCE69-B5F9-2642-AD95-BB6B1653F4F6}"/>
                </a:ext>
              </a:extLst>
            </p:cNvPr>
            <p:cNvSpPr/>
            <p:nvPr/>
          </p:nvSpPr>
          <p:spPr>
            <a:xfrm>
              <a:off x="1842840" y="3850200"/>
              <a:ext cx="192240" cy="252720"/>
            </a:xfrm>
            <a:custGeom>
              <a:avLst/>
              <a:gdLst/>
              <a:ahLst/>
              <a:cxnLst/>
              <a:rect l="0" t="0" r="r" b="b"/>
              <a:pathLst>
                <a:path w="535" h="703">
                  <a:moveTo>
                    <a:pt x="0" y="139"/>
                  </a:moveTo>
                  <a:lnTo>
                    <a:pt x="173" y="139"/>
                  </a:lnTo>
                  <a:lnTo>
                    <a:pt x="173" y="702"/>
                  </a:lnTo>
                  <a:lnTo>
                    <a:pt x="361" y="702"/>
                  </a:lnTo>
                  <a:lnTo>
                    <a:pt x="361" y="139"/>
                  </a:lnTo>
                  <a:lnTo>
                    <a:pt x="534" y="139"/>
                  </a:lnTo>
                  <a:lnTo>
                    <a:pt x="534" y="0"/>
                  </a:lnTo>
                  <a:lnTo>
                    <a:pt x="0" y="0"/>
                  </a:lnTo>
                  <a:lnTo>
                    <a:pt x="0" y="139"/>
                  </a:lnTo>
                  <a:close/>
                </a:path>
              </a:pathLst>
            </a:custGeom>
            <a:grpFill/>
            <a:ln w="0">
              <a:noFill/>
            </a:ln>
          </p:spPr>
        </p:sp>
        <p:sp>
          <p:nvSpPr>
            <p:cNvPr id="22" name="Vrije vorm 21">
              <a:extLst>
                <a:ext uri="{FF2B5EF4-FFF2-40B4-BE49-F238E27FC236}">
                  <a16:creationId xmlns:a16="http://schemas.microsoft.com/office/drawing/2014/main" id="{66D4D046-1E52-D44F-8C96-EFE32DFBD39E}"/>
                </a:ext>
              </a:extLst>
            </p:cNvPr>
            <p:cNvSpPr/>
            <p:nvPr/>
          </p:nvSpPr>
          <p:spPr>
            <a:xfrm>
              <a:off x="1653480" y="3850200"/>
              <a:ext cx="67320" cy="252720"/>
            </a:xfrm>
            <a:custGeom>
              <a:avLst/>
              <a:gdLst/>
              <a:ahLst/>
              <a:cxnLst/>
              <a:rect l="0" t="0" r="r" b="b"/>
              <a:pathLst>
                <a:path w="188" h="703">
                  <a:moveTo>
                    <a:pt x="0" y="0"/>
                  </a:moveTo>
                  <a:lnTo>
                    <a:pt x="187" y="0"/>
                  </a:lnTo>
                  <a:lnTo>
                    <a:pt x="187" y="702"/>
                  </a:lnTo>
                  <a:lnTo>
                    <a:pt x="0" y="70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</a:ln>
          </p:spPr>
        </p:sp>
        <p:sp>
          <p:nvSpPr>
            <p:cNvPr id="23" name="Vrije vorm 22">
              <a:extLst>
                <a:ext uri="{FF2B5EF4-FFF2-40B4-BE49-F238E27FC236}">
                  <a16:creationId xmlns:a16="http://schemas.microsoft.com/office/drawing/2014/main" id="{7C658489-7E50-A844-BA0E-D1B6415E421A}"/>
                </a:ext>
              </a:extLst>
            </p:cNvPr>
            <p:cNvSpPr/>
            <p:nvPr/>
          </p:nvSpPr>
          <p:spPr>
            <a:xfrm>
              <a:off x="1382400" y="3850200"/>
              <a:ext cx="163080" cy="252720"/>
            </a:xfrm>
            <a:custGeom>
              <a:avLst/>
              <a:gdLst/>
              <a:ahLst/>
              <a:cxnLst/>
              <a:rect l="0" t="0" r="r" b="b"/>
              <a:pathLst>
                <a:path w="454" h="703">
                  <a:moveTo>
                    <a:pt x="188" y="0"/>
                  </a:moveTo>
                  <a:lnTo>
                    <a:pt x="0" y="0"/>
                  </a:lnTo>
                  <a:lnTo>
                    <a:pt x="0" y="702"/>
                  </a:lnTo>
                  <a:lnTo>
                    <a:pt x="453" y="702"/>
                  </a:lnTo>
                  <a:lnTo>
                    <a:pt x="453" y="563"/>
                  </a:lnTo>
                  <a:lnTo>
                    <a:pt x="188" y="563"/>
                  </a:lnTo>
                  <a:lnTo>
                    <a:pt x="188" y="0"/>
                  </a:lnTo>
                  <a:close/>
                </a:path>
              </a:pathLst>
            </a:custGeom>
            <a:grpFill/>
            <a:ln w="0">
              <a:noFill/>
            </a:ln>
          </p:spPr>
        </p:sp>
        <p:sp>
          <p:nvSpPr>
            <p:cNvPr id="24" name="Vrije vorm 23">
              <a:extLst>
                <a:ext uri="{FF2B5EF4-FFF2-40B4-BE49-F238E27FC236}">
                  <a16:creationId xmlns:a16="http://schemas.microsoft.com/office/drawing/2014/main" id="{63AF553F-D2EC-724B-B526-CD7A0DAFE952}"/>
                </a:ext>
              </a:extLst>
            </p:cNvPr>
            <p:cNvSpPr/>
            <p:nvPr/>
          </p:nvSpPr>
          <p:spPr>
            <a:xfrm>
              <a:off x="658080" y="3850200"/>
              <a:ext cx="194040" cy="252720"/>
            </a:xfrm>
            <a:custGeom>
              <a:avLst/>
              <a:gdLst/>
              <a:ahLst/>
              <a:cxnLst/>
              <a:rect l="0" t="0" r="r" b="b"/>
              <a:pathLst>
                <a:path w="543" h="703">
                  <a:moveTo>
                    <a:pt x="224" y="0"/>
                  </a:moveTo>
                  <a:lnTo>
                    <a:pt x="0" y="0"/>
                  </a:lnTo>
                  <a:lnTo>
                    <a:pt x="0" y="702"/>
                  </a:lnTo>
                  <a:lnTo>
                    <a:pt x="187" y="702"/>
                  </a:lnTo>
                  <a:lnTo>
                    <a:pt x="187" y="545"/>
                  </a:lnTo>
                  <a:lnTo>
                    <a:pt x="244" y="545"/>
                  </a:lnTo>
                  <a:cubicBezTo>
                    <a:pt x="432" y="549"/>
                    <a:pt x="542" y="413"/>
                    <a:pt x="539" y="268"/>
                  </a:cubicBezTo>
                  <a:cubicBezTo>
                    <a:pt x="536" y="111"/>
                    <a:pt x="438" y="0"/>
                    <a:pt x="224" y="0"/>
                  </a:cubicBezTo>
                  <a:moveTo>
                    <a:pt x="236" y="402"/>
                  </a:moveTo>
                  <a:lnTo>
                    <a:pt x="187" y="402"/>
                  </a:lnTo>
                  <a:lnTo>
                    <a:pt x="187" y="132"/>
                  </a:lnTo>
                  <a:lnTo>
                    <a:pt x="236" y="132"/>
                  </a:lnTo>
                  <a:cubicBezTo>
                    <a:pt x="301" y="132"/>
                    <a:pt x="358" y="193"/>
                    <a:pt x="358" y="265"/>
                  </a:cubicBezTo>
                  <a:cubicBezTo>
                    <a:pt x="358" y="339"/>
                    <a:pt x="301" y="402"/>
                    <a:pt x="236" y="402"/>
                  </a:cubicBezTo>
                  <a:close/>
                </a:path>
              </a:pathLst>
            </a:custGeom>
            <a:grpFill/>
            <a:ln w="0">
              <a:noFill/>
            </a:ln>
          </p:spPr>
        </p:sp>
        <p:sp>
          <p:nvSpPr>
            <p:cNvPr id="25" name="Vrije vorm 24">
              <a:extLst>
                <a:ext uri="{FF2B5EF4-FFF2-40B4-BE49-F238E27FC236}">
                  <a16:creationId xmlns:a16="http://schemas.microsoft.com/office/drawing/2014/main" id="{004640E3-24F6-8B4A-81CC-91B313B34D9C}"/>
                </a:ext>
              </a:extLst>
            </p:cNvPr>
            <p:cNvSpPr/>
            <p:nvPr/>
          </p:nvSpPr>
          <p:spPr>
            <a:xfrm>
              <a:off x="889200" y="3561120"/>
              <a:ext cx="423360" cy="685080"/>
            </a:xfrm>
            <a:custGeom>
              <a:avLst/>
              <a:gdLst/>
              <a:ahLst/>
              <a:cxnLst/>
              <a:rect l="0" t="0" r="r" b="b"/>
              <a:pathLst>
                <a:path w="1177" h="1904">
                  <a:moveTo>
                    <a:pt x="1176" y="889"/>
                  </a:moveTo>
                  <a:lnTo>
                    <a:pt x="1176" y="822"/>
                  </a:lnTo>
                  <a:lnTo>
                    <a:pt x="855" y="610"/>
                  </a:lnTo>
                  <a:cubicBezTo>
                    <a:pt x="862" y="633"/>
                    <a:pt x="865" y="684"/>
                    <a:pt x="835" y="748"/>
                  </a:cubicBezTo>
                  <a:cubicBezTo>
                    <a:pt x="797" y="830"/>
                    <a:pt x="700" y="895"/>
                    <a:pt x="670" y="914"/>
                  </a:cubicBezTo>
                  <a:cubicBezTo>
                    <a:pt x="633" y="937"/>
                    <a:pt x="614" y="959"/>
                    <a:pt x="608" y="979"/>
                  </a:cubicBezTo>
                  <a:cubicBezTo>
                    <a:pt x="605" y="991"/>
                    <a:pt x="600" y="1008"/>
                    <a:pt x="604" y="1026"/>
                  </a:cubicBezTo>
                  <a:cubicBezTo>
                    <a:pt x="644" y="1034"/>
                    <a:pt x="674" y="1067"/>
                    <a:pt x="674" y="1111"/>
                  </a:cubicBezTo>
                  <a:cubicBezTo>
                    <a:pt x="674" y="1161"/>
                    <a:pt x="633" y="1201"/>
                    <a:pt x="584" y="1201"/>
                  </a:cubicBezTo>
                  <a:cubicBezTo>
                    <a:pt x="534" y="1201"/>
                    <a:pt x="494" y="1161"/>
                    <a:pt x="494" y="1111"/>
                  </a:cubicBezTo>
                  <a:cubicBezTo>
                    <a:pt x="494" y="1068"/>
                    <a:pt x="525" y="1032"/>
                    <a:pt x="565" y="1024"/>
                  </a:cubicBezTo>
                  <a:lnTo>
                    <a:pt x="565" y="1023"/>
                  </a:lnTo>
                  <a:cubicBezTo>
                    <a:pt x="553" y="986"/>
                    <a:pt x="548" y="971"/>
                    <a:pt x="548" y="925"/>
                  </a:cubicBezTo>
                  <a:cubicBezTo>
                    <a:pt x="549" y="834"/>
                    <a:pt x="613" y="813"/>
                    <a:pt x="646" y="757"/>
                  </a:cubicBezTo>
                  <a:cubicBezTo>
                    <a:pt x="714" y="698"/>
                    <a:pt x="758" y="646"/>
                    <a:pt x="767" y="592"/>
                  </a:cubicBezTo>
                  <a:cubicBezTo>
                    <a:pt x="775" y="540"/>
                    <a:pt x="757" y="514"/>
                    <a:pt x="752" y="475"/>
                  </a:cubicBezTo>
                  <a:cubicBezTo>
                    <a:pt x="777" y="483"/>
                    <a:pt x="788" y="492"/>
                    <a:pt x="801" y="506"/>
                  </a:cubicBezTo>
                  <a:cubicBezTo>
                    <a:pt x="812" y="517"/>
                    <a:pt x="815" y="526"/>
                    <a:pt x="823" y="537"/>
                  </a:cubicBezTo>
                  <a:cubicBezTo>
                    <a:pt x="837" y="493"/>
                    <a:pt x="834" y="458"/>
                    <a:pt x="827" y="429"/>
                  </a:cubicBezTo>
                  <a:cubicBezTo>
                    <a:pt x="819" y="397"/>
                    <a:pt x="805" y="364"/>
                    <a:pt x="771" y="334"/>
                  </a:cubicBezTo>
                  <a:cubicBezTo>
                    <a:pt x="733" y="300"/>
                    <a:pt x="724" y="307"/>
                    <a:pt x="701" y="293"/>
                  </a:cubicBezTo>
                  <a:cubicBezTo>
                    <a:pt x="710" y="311"/>
                    <a:pt x="716" y="335"/>
                    <a:pt x="711" y="385"/>
                  </a:cubicBezTo>
                  <a:cubicBezTo>
                    <a:pt x="706" y="436"/>
                    <a:pt x="693" y="465"/>
                    <a:pt x="659" y="511"/>
                  </a:cubicBezTo>
                  <a:cubicBezTo>
                    <a:pt x="627" y="555"/>
                    <a:pt x="562" y="607"/>
                    <a:pt x="523" y="660"/>
                  </a:cubicBezTo>
                  <a:cubicBezTo>
                    <a:pt x="488" y="709"/>
                    <a:pt x="472" y="753"/>
                    <a:pt x="470" y="791"/>
                  </a:cubicBezTo>
                  <a:cubicBezTo>
                    <a:pt x="467" y="849"/>
                    <a:pt x="484" y="871"/>
                    <a:pt x="491" y="911"/>
                  </a:cubicBezTo>
                  <a:cubicBezTo>
                    <a:pt x="468" y="898"/>
                    <a:pt x="441" y="874"/>
                    <a:pt x="424" y="840"/>
                  </a:cubicBezTo>
                  <a:cubicBezTo>
                    <a:pt x="404" y="803"/>
                    <a:pt x="395" y="771"/>
                    <a:pt x="393" y="710"/>
                  </a:cubicBezTo>
                  <a:cubicBezTo>
                    <a:pt x="392" y="656"/>
                    <a:pt x="412" y="579"/>
                    <a:pt x="456" y="526"/>
                  </a:cubicBezTo>
                  <a:cubicBezTo>
                    <a:pt x="486" y="488"/>
                    <a:pt x="559" y="417"/>
                    <a:pt x="586" y="361"/>
                  </a:cubicBezTo>
                  <a:cubicBezTo>
                    <a:pt x="613" y="304"/>
                    <a:pt x="609" y="274"/>
                    <a:pt x="609" y="251"/>
                  </a:cubicBezTo>
                  <a:cubicBezTo>
                    <a:pt x="609" y="228"/>
                    <a:pt x="601" y="212"/>
                    <a:pt x="598" y="193"/>
                  </a:cubicBezTo>
                  <a:cubicBezTo>
                    <a:pt x="614" y="196"/>
                    <a:pt x="635" y="210"/>
                    <a:pt x="642" y="216"/>
                  </a:cubicBezTo>
                  <a:cubicBezTo>
                    <a:pt x="653" y="226"/>
                    <a:pt x="656" y="229"/>
                    <a:pt x="663" y="236"/>
                  </a:cubicBezTo>
                  <a:cubicBezTo>
                    <a:pt x="666" y="219"/>
                    <a:pt x="667" y="190"/>
                    <a:pt x="660" y="151"/>
                  </a:cubicBezTo>
                  <a:cubicBezTo>
                    <a:pt x="648" y="93"/>
                    <a:pt x="621" y="59"/>
                    <a:pt x="584" y="30"/>
                  </a:cubicBezTo>
                  <a:cubicBezTo>
                    <a:pt x="551" y="5"/>
                    <a:pt x="521" y="1"/>
                    <a:pt x="509" y="0"/>
                  </a:cubicBezTo>
                  <a:lnTo>
                    <a:pt x="504" y="0"/>
                  </a:lnTo>
                  <a:cubicBezTo>
                    <a:pt x="521" y="21"/>
                    <a:pt x="533" y="44"/>
                    <a:pt x="539" y="78"/>
                  </a:cubicBezTo>
                  <a:cubicBezTo>
                    <a:pt x="545" y="111"/>
                    <a:pt x="544" y="150"/>
                    <a:pt x="527" y="189"/>
                  </a:cubicBezTo>
                  <a:cubicBezTo>
                    <a:pt x="506" y="237"/>
                    <a:pt x="452" y="279"/>
                    <a:pt x="411" y="320"/>
                  </a:cubicBezTo>
                  <a:cubicBezTo>
                    <a:pt x="369" y="361"/>
                    <a:pt x="331" y="404"/>
                    <a:pt x="303" y="462"/>
                  </a:cubicBezTo>
                  <a:cubicBezTo>
                    <a:pt x="269" y="533"/>
                    <a:pt x="266" y="585"/>
                    <a:pt x="279" y="654"/>
                  </a:cubicBezTo>
                  <a:cubicBezTo>
                    <a:pt x="293" y="735"/>
                    <a:pt x="317" y="742"/>
                    <a:pt x="337" y="787"/>
                  </a:cubicBezTo>
                  <a:cubicBezTo>
                    <a:pt x="305" y="774"/>
                    <a:pt x="276" y="754"/>
                    <a:pt x="257" y="733"/>
                  </a:cubicBezTo>
                  <a:cubicBezTo>
                    <a:pt x="238" y="712"/>
                    <a:pt x="226" y="689"/>
                    <a:pt x="219" y="669"/>
                  </a:cubicBezTo>
                  <a:lnTo>
                    <a:pt x="0" y="818"/>
                  </a:lnTo>
                  <a:lnTo>
                    <a:pt x="0" y="1041"/>
                  </a:lnTo>
                  <a:lnTo>
                    <a:pt x="588" y="1534"/>
                  </a:lnTo>
                  <a:lnTo>
                    <a:pt x="753" y="1396"/>
                  </a:lnTo>
                  <a:cubicBezTo>
                    <a:pt x="777" y="1429"/>
                    <a:pt x="792" y="1470"/>
                    <a:pt x="792" y="1514"/>
                  </a:cubicBezTo>
                  <a:cubicBezTo>
                    <a:pt x="792" y="1626"/>
                    <a:pt x="701" y="1717"/>
                    <a:pt x="590" y="1717"/>
                  </a:cubicBezTo>
                  <a:cubicBezTo>
                    <a:pt x="478" y="1717"/>
                    <a:pt x="387" y="1626"/>
                    <a:pt x="387" y="1514"/>
                  </a:cubicBezTo>
                  <a:cubicBezTo>
                    <a:pt x="387" y="1492"/>
                    <a:pt x="391" y="1471"/>
                    <a:pt x="398" y="1451"/>
                  </a:cubicBezTo>
                  <a:lnTo>
                    <a:pt x="248" y="1325"/>
                  </a:lnTo>
                  <a:cubicBezTo>
                    <a:pt x="218" y="1381"/>
                    <a:pt x="200" y="1445"/>
                    <a:pt x="200" y="1513"/>
                  </a:cubicBezTo>
                  <a:cubicBezTo>
                    <a:pt x="200" y="1728"/>
                    <a:pt x="374" y="1903"/>
                    <a:pt x="590" y="1903"/>
                  </a:cubicBezTo>
                  <a:cubicBezTo>
                    <a:pt x="805" y="1903"/>
                    <a:pt x="980" y="1728"/>
                    <a:pt x="980" y="1513"/>
                  </a:cubicBezTo>
                  <a:cubicBezTo>
                    <a:pt x="980" y="1423"/>
                    <a:pt x="950" y="1340"/>
                    <a:pt x="898" y="1274"/>
                  </a:cubicBezTo>
                  <a:lnTo>
                    <a:pt x="1176" y="1041"/>
                  </a:lnTo>
                  <a:lnTo>
                    <a:pt x="1176" y="964"/>
                  </a:lnTo>
                  <a:lnTo>
                    <a:pt x="592" y="1455"/>
                  </a:lnTo>
                  <a:lnTo>
                    <a:pt x="592" y="1379"/>
                  </a:lnTo>
                  <a:lnTo>
                    <a:pt x="1176" y="889"/>
                  </a:lnTo>
                  <a:close/>
                </a:path>
              </a:pathLst>
            </a:custGeom>
            <a:grpFill/>
            <a:ln w="0">
              <a:noFill/>
            </a:ln>
          </p:spPr>
        </p:sp>
      </p:grpSp>
    </p:spTree>
    <p:extLst>
      <p:ext uri="{BB962C8B-B14F-4D97-AF65-F5344CB8AC3E}">
        <p14:creationId xmlns:p14="http://schemas.microsoft.com/office/powerpoint/2010/main" val="23819265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-Voorpagina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5D7E3954-9E5E-B84E-A50A-8114141FC4F5}"/>
              </a:ext>
            </a:extLst>
          </p:cNvPr>
          <p:cNvSpPr/>
          <p:nvPr userDrawn="1"/>
        </p:nvSpPr>
        <p:spPr>
          <a:xfrm>
            <a:off x="0" y="6096311"/>
            <a:ext cx="2667175" cy="7616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587" b="0" i="0" dirty="0">
              <a:latin typeface="Politie Text" panose="020B0503040000020204" pitchFamily="34" charset="77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35642" y="627273"/>
            <a:ext cx="8000122" cy="950352"/>
          </a:xfrm>
          <a:noFill/>
          <a:ln>
            <a:noFill/>
            <a:miter lim="800000"/>
            <a:headEnd/>
            <a:tailEnd/>
          </a:ln>
          <a:effectLst/>
        </p:spPr>
        <p:txBody>
          <a:bodyPr wrap="square" lIns="0" tIns="0" rIns="288000" bIns="288000" anchor="t" anchorCtr="0">
            <a:spAutoFit/>
          </a:bodyPr>
          <a:lstStyle>
            <a:lvl1pPr algn="l">
              <a:lnSpc>
                <a:spcPct val="90000"/>
              </a:lnSpc>
              <a:defRPr sz="4762">
                <a:solidFill>
                  <a:schemeClr val="bg2"/>
                </a:solidFill>
                <a:latin typeface="Politie Text" panose="020B0503040000020204" pitchFamily="34" charset="77"/>
              </a:defRPr>
            </a:lvl1pPr>
          </a:lstStyle>
          <a:p>
            <a:pPr lvl="0"/>
            <a:r>
              <a:rPr lang="nl-NL" altLang="nl-NL" noProof="0" dirty="0"/>
              <a:t>Titel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35642" y="1516377"/>
            <a:ext cx="5332950" cy="1304790"/>
          </a:xfrm>
          <a:prstGeom prst="rect">
            <a:avLst/>
          </a:prstGeom>
          <a:noFill/>
          <a:ln w="12700">
            <a:noFill/>
          </a:ln>
          <a:effectLst/>
        </p:spPr>
        <p:txBody>
          <a:bodyPr wrap="square" lIns="0" tIns="432000" rIns="0" bIns="0" anchor="t" anchorCtr="0">
            <a:spAutoFit/>
          </a:bodyPr>
          <a:lstStyle>
            <a:lvl1pPr marL="0" indent="0">
              <a:spcBef>
                <a:spcPts val="0"/>
              </a:spcBef>
              <a:buFont typeface="Wingdings" pitchFamily="2" charset="2"/>
              <a:buNone/>
              <a:defRPr sz="2822" b="0" i="0">
                <a:solidFill>
                  <a:schemeClr val="accent3"/>
                </a:solidFill>
                <a:latin typeface="Politie Text Medium" panose="020B0503040000020204" pitchFamily="34" charset="77"/>
              </a:defRPr>
            </a:lvl1pPr>
          </a:lstStyle>
          <a:p>
            <a:pPr lvl="0"/>
            <a:r>
              <a:rPr lang="nl-NL" altLang="nl-NL" noProof="0" dirty="0"/>
              <a:t>Klik om de ondertitelstijl te bewerken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5C3EE98-FE8F-D54F-9782-7BDF95FF60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5642" y="4406726"/>
            <a:ext cx="5332949" cy="912208"/>
          </a:xfrm>
        </p:spPr>
        <p:txBody>
          <a:bodyPr anchor="b" anchorCtr="0"/>
          <a:lstStyle>
            <a:lvl1pPr marL="0" indent="0">
              <a:spcAft>
                <a:spcPts val="0"/>
              </a:spcAft>
              <a:buNone/>
              <a:defRPr sz="1411" b="0">
                <a:solidFill>
                  <a:schemeClr val="bg2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grpSp>
        <p:nvGrpSpPr>
          <p:cNvPr id="18" name="Groep 17">
            <a:extLst>
              <a:ext uri="{FF2B5EF4-FFF2-40B4-BE49-F238E27FC236}">
                <a16:creationId xmlns:a16="http://schemas.microsoft.com/office/drawing/2014/main" id="{C7B5F448-F09F-A441-AA93-8A1508A933A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35642" y="5816918"/>
            <a:ext cx="1778006" cy="644763"/>
            <a:chOff x="658080" y="3561120"/>
            <a:chExt cx="1889280" cy="685080"/>
          </a:xfrm>
          <a:solidFill>
            <a:schemeClr val="bg2"/>
          </a:solidFill>
        </p:grpSpPr>
        <p:sp>
          <p:nvSpPr>
            <p:cNvPr id="19" name="Vrije vorm 18">
              <a:extLst>
                <a:ext uri="{FF2B5EF4-FFF2-40B4-BE49-F238E27FC236}">
                  <a16:creationId xmlns:a16="http://schemas.microsoft.com/office/drawing/2014/main" id="{7B539A79-E8E9-B443-A22E-0408D6483042}"/>
                </a:ext>
              </a:extLst>
            </p:cNvPr>
            <p:cNvSpPr/>
            <p:nvPr/>
          </p:nvSpPr>
          <p:spPr>
            <a:xfrm>
              <a:off x="2379600" y="3850200"/>
              <a:ext cx="167760" cy="252720"/>
            </a:xfrm>
            <a:custGeom>
              <a:avLst/>
              <a:gdLst/>
              <a:ahLst/>
              <a:cxnLst/>
              <a:rect l="0" t="0" r="r" b="b"/>
              <a:pathLst>
                <a:path w="467" h="703">
                  <a:moveTo>
                    <a:pt x="187" y="569"/>
                  </a:moveTo>
                  <a:lnTo>
                    <a:pt x="187" y="410"/>
                  </a:lnTo>
                  <a:lnTo>
                    <a:pt x="443" y="410"/>
                  </a:lnTo>
                  <a:lnTo>
                    <a:pt x="443" y="277"/>
                  </a:lnTo>
                  <a:lnTo>
                    <a:pt x="187" y="277"/>
                  </a:lnTo>
                  <a:lnTo>
                    <a:pt x="187" y="133"/>
                  </a:lnTo>
                  <a:lnTo>
                    <a:pt x="464" y="133"/>
                  </a:lnTo>
                  <a:lnTo>
                    <a:pt x="464" y="0"/>
                  </a:lnTo>
                  <a:lnTo>
                    <a:pt x="0" y="0"/>
                  </a:lnTo>
                  <a:lnTo>
                    <a:pt x="0" y="702"/>
                  </a:lnTo>
                  <a:lnTo>
                    <a:pt x="466" y="702"/>
                  </a:lnTo>
                  <a:lnTo>
                    <a:pt x="466" y="569"/>
                  </a:lnTo>
                  <a:lnTo>
                    <a:pt x="187" y="569"/>
                  </a:lnTo>
                  <a:close/>
                </a:path>
              </a:pathLst>
            </a:custGeom>
            <a:grpFill/>
            <a:ln w="0">
              <a:noFill/>
            </a:ln>
          </p:spPr>
        </p:sp>
        <p:sp>
          <p:nvSpPr>
            <p:cNvPr id="20" name="Vrije vorm 19">
              <a:extLst>
                <a:ext uri="{FF2B5EF4-FFF2-40B4-BE49-F238E27FC236}">
                  <a16:creationId xmlns:a16="http://schemas.microsoft.com/office/drawing/2014/main" id="{3E8761C4-9BB6-EC4E-8B91-33AE2A6D3E93}"/>
                </a:ext>
              </a:extLst>
            </p:cNvPr>
            <p:cNvSpPr/>
            <p:nvPr/>
          </p:nvSpPr>
          <p:spPr>
            <a:xfrm>
              <a:off x="2157120" y="3850200"/>
              <a:ext cx="67320" cy="252720"/>
            </a:xfrm>
            <a:custGeom>
              <a:avLst/>
              <a:gdLst/>
              <a:ahLst/>
              <a:cxnLst/>
              <a:rect l="0" t="0" r="r" b="b"/>
              <a:pathLst>
                <a:path w="188" h="703">
                  <a:moveTo>
                    <a:pt x="0" y="0"/>
                  </a:moveTo>
                  <a:lnTo>
                    <a:pt x="187" y="0"/>
                  </a:lnTo>
                  <a:lnTo>
                    <a:pt x="187" y="702"/>
                  </a:lnTo>
                  <a:lnTo>
                    <a:pt x="0" y="70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</a:ln>
          </p:spPr>
        </p:sp>
        <p:sp>
          <p:nvSpPr>
            <p:cNvPr id="21" name="Vrije vorm 20">
              <a:extLst>
                <a:ext uri="{FF2B5EF4-FFF2-40B4-BE49-F238E27FC236}">
                  <a16:creationId xmlns:a16="http://schemas.microsoft.com/office/drawing/2014/main" id="{DEBDCE69-B5F9-2642-AD95-BB6B1653F4F6}"/>
                </a:ext>
              </a:extLst>
            </p:cNvPr>
            <p:cNvSpPr/>
            <p:nvPr/>
          </p:nvSpPr>
          <p:spPr>
            <a:xfrm>
              <a:off x="1842840" y="3850200"/>
              <a:ext cx="192240" cy="252720"/>
            </a:xfrm>
            <a:custGeom>
              <a:avLst/>
              <a:gdLst/>
              <a:ahLst/>
              <a:cxnLst/>
              <a:rect l="0" t="0" r="r" b="b"/>
              <a:pathLst>
                <a:path w="535" h="703">
                  <a:moveTo>
                    <a:pt x="0" y="139"/>
                  </a:moveTo>
                  <a:lnTo>
                    <a:pt x="173" y="139"/>
                  </a:lnTo>
                  <a:lnTo>
                    <a:pt x="173" y="702"/>
                  </a:lnTo>
                  <a:lnTo>
                    <a:pt x="361" y="702"/>
                  </a:lnTo>
                  <a:lnTo>
                    <a:pt x="361" y="139"/>
                  </a:lnTo>
                  <a:lnTo>
                    <a:pt x="534" y="139"/>
                  </a:lnTo>
                  <a:lnTo>
                    <a:pt x="534" y="0"/>
                  </a:lnTo>
                  <a:lnTo>
                    <a:pt x="0" y="0"/>
                  </a:lnTo>
                  <a:lnTo>
                    <a:pt x="0" y="139"/>
                  </a:lnTo>
                  <a:close/>
                </a:path>
              </a:pathLst>
            </a:custGeom>
            <a:grpFill/>
            <a:ln w="0">
              <a:noFill/>
            </a:ln>
          </p:spPr>
        </p:sp>
        <p:sp>
          <p:nvSpPr>
            <p:cNvPr id="22" name="Vrije vorm 21">
              <a:extLst>
                <a:ext uri="{FF2B5EF4-FFF2-40B4-BE49-F238E27FC236}">
                  <a16:creationId xmlns:a16="http://schemas.microsoft.com/office/drawing/2014/main" id="{66D4D046-1E52-D44F-8C96-EFE32DFBD39E}"/>
                </a:ext>
              </a:extLst>
            </p:cNvPr>
            <p:cNvSpPr/>
            <p:nvPr/>
          </p:nvSpPr>
          <p:spPr>
            <a:xfrm>
              <a:off x="1653480" y="3850200"/>
              <a:ext cx="67320" cy="252720"/>
            </a:xfrm>
            <a:custGeom>
              <a:avLst/>
              <a:gdLst/>
              <a:ahLst/>
              <a:cxnLst/>
              <a:rect l="0" t="0" r="r" b="b"/>
              <a:pathLst>
                <a:path w="188" h="703">
                  <a:moveTo>
                    <a:pt x="0" y="0"/>
                  </a:moveTo>
                  <a:lnTo>
                    <a:pt x="187" y="0"/>
                  </a:lnTo>
                  <a:lnTo>
                    <a:pt x="187" y="702"/>
                  </a:lnTo>
                  <a:lnTo>
                    <a:pt x="0" y="70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</a:ln>
          </p:spPr>
        </p:sp>
        <p:sp>
          <p:nvSpPr>
            <p:cNvPr id="23" name="Vrije vorm 22">
              <a:extLst>
                <a:ext uri="{FF2B5EF4-FFF2-40B4-BE49-F238E27FC236}">
                  <a16:creationId xmlns:a16="http://schemas.microsoft.com/office/drawing/2014/main" id="{7C658489-7E50-A844-BA0E-D1B6415E421A}"/>
                </a:ext>
              </a:extLst>
            </p:cNvPr>
            <p:cNvSpPr/>
            <p:nvPr/>
          </p:nvSpPr>
          <p:spPr>
            <a:xfrm>
              <a:off x="1382400" y="3850200"/>
              <a:ext cx="163080" cy="252720"/>
            </a:xfrm>
            <a:custGeom>
              <a:avLst/>
              <a:gdLst/>
              <a:ahLst/>
              <a:cxnLst/>
              <a:rect l="0" t="0" r="r" b="b"/>
              <a:pathLst>
                <a:path w="454" h="703">
                  <a:moveTo>
                    <a:pt x="188" y="0"/>
                  </a:moveTo>
                  <a:lnTo>
                    <a:pt x="0" y="0"/>
                  </a:lnTo>
                  <a:lnTo>
                    <a:pt x="0" y="702"/>
                  </a:lnTo>
                  <a:lnTo>
                    <a:pt x="453" y="702"/>
                  </a:lnTo>
                  <a:lnTo>
                    <a:pt x="453" y="563"/>
                  </a:lnTo>
                  <a:lnTo>
                    <a:pt x="188" y="563"/>
                  </a:lnTo>
                  <a:lnTo>
                    <a:pt x="188" y="0"/>
                  </a:lnTo>
                  <a:close/>
                </a:path>
              </a:pathLst>
            </a:custGeom>
            <a:grpFill/>
            <a:ln w="0">
              <a:noFill/>
            </a:ln>
          </p:spPr>
        </p:sp>
        <p:sp>
          <p:nvSpPr>
            <p:cNvPr id="24" name="Vrije vorm 23">
              <a:extLst>
                <a:ext uri="{FF2B5EF4-FFF2-40B4-BE49-F238E27FC236}">
                  <a16:creationId xmlns:a16="http://schemas.microsoft.com/office/drawing/2014/main" id="{63AF553F-D2EC-724B-B526-CD7A0DAFE952}"/>
                </a:ext>
              </a:extLst>
            </p:cNvPr>
            <p:cNvSpPr/>
            <p:nvPr/>
          </p:nvSpPr>
          <p:spPr>
            <a:xfrm>
              <a:off x="658080" y="3850200"/>
              <a:ext cx="194040" cy="252720"/>
            </a:xfrm>
            <a:custGeom>
              <a:avLst/>
              <a:gdLst/>
              <a:ahLst/>
              <a:cxnLst/>
              <a:rect l="0" t="0" r="r" b="b"/>
              <a:pathLst>
                <a:path w="543" h="703">
                  <a:moveTo>
                    <a:pt x="224" y="0"/>
                  </a:moveTo>
                  <a:lnTo>
                    <a:pt x="0" y="0"/>
                  </a:lnTo>
                  <a:lnTo>
                    <a:pt x="0" y="702"/>
                  </a:lnTo>
                  <a:lnTo>
                    <a:pt x="187" y="702"/>
                  </a:lnTo>
                  <a:lnTo>
                    <a:pt x="187" y="545"/>
                  </a:lnTo>
                  <a:lnTo>
                    <a:pt x="244" y="545"/>
                  </a:lnTo>
                  <a:cubicBezTo>
                    <a:pt x="432" y="549"/>
                    <a:pt x="542" y="413"/>
                    <a:pt x="539" y="268"/>
                  </a:cubicBezTo>
                  <a:cubicBezTo>
                    <a:pt x="536" y="111"/>
                    <a:pt x="438" y="0"/>
                    <a:pt x="224" y="0"/>
                  </a:cubicBezTo>
                  <a:moveTo>
                    <a:pt x="236" y="402"/>
                  </a:moveTo>
                  <a:lnTo>
                    <a:pt x="187" y="402"/>
                  </a:lnTo>
                  <a:lnTo>
                    <a:pt x="187" y="132"/>
                  </a:lnTo>
                  <a:lnTo>
                    <a:pt x="236" y="132"/>
                  </a:lnTo>
                  <a:cubicBezTo>
                    <a:pt x="301" y="132"/>
                    <a:pt x="358" y="193"/>
                    <a:pt x="358" y="265"/>
                  </a:cubicBezTo>
                  <a:cubicBezTo>
                    <a:pt x="358" y="339"/>
                    <a:pt x="301" y="402"/>
                    <a:pt x="236" y="402"/>
                  </a:cubicBezTo>
                  <a:close/>
                </a:path>
              </a:pathLst>
            </a:custGeom>
            <a:grpFill/>
            <a:ln w="0">
              <a:noFill/>
            </a:ln>
          </p:spPr>
        </p:sp>
        <p:sp>
          <p:nvSpPr>
            <p:cNvPr id="25" name="Vrije vorm 24">
              <a:extLst>
                <a:ext uri="{FF2B5EF4-FFF2-40B4-BE49-F238E27FC236}">
                  <a16:creationId xmlns:a16="http://schemas.microsoft.com/office/drawing/2014/main" id="{004640E3-24F6-8B4A-81CC-91B313B34D9C}"/>
                </a:ext>
              </a:extLst>
            </p:cNvPr>
            <p:cNvSpPr/>
            <p:nvPr/>
          </p:nvSpPr>
          <p:spPr>
            <a:xfrm>
              <a:off x="889200" y="3561120"/>
              <a:ext cx="423360" cy="685080"/>
            </a:xfrm>
            <a:custGeom>
              <a:avLst/>
              <a:gdLst/>
              <a:ahLst/>
              <a:cxnLst/>
              <a:rect l="0" t="0" r="r" b="b"/>
              <a:pathLst>
                <a:path w="1177" h="1904">
                  <a:moveTo>
                    <a:pt x="1176" y="889"/>
                  </a:moveTo>
                  <a:lnTo>
                    <a:pt x="1176" y="822"/>
                  </a:lnTo>
                  <a:lnTo>
                    <a:pt x="855" y="610"/>
                  </a:lnTo>
                  <a:cubicBezTo>
                    <a:pt x="862" y="633"/>
                    <a:pt x="865" y="684"/>
                    <a:pt x="835" y="748"/>
                  </a:cubicBezTo>
                  <a:cubicBezTo>
                    <a:pt x="797" y="830"/>
                    <a:pt x="700" y="895"/>
                    <a:pt x="670" y="914"/>
                  </a:cubicBezTo>
                  <a:cubicBezTo>
                    <a:pt x="633" y="937"/>
                    <a:pt x="614" y="959"/>
                    <a:pt x="608" y="979"/>
                  </a:cubicBezTo>
                  <a:cubicBezTo>
                    <a:pt x="605" y="991"/>
                    <a:pt x="600" y="1008"/>
                    <a:pt x="604" y="1026"/>
                  </a:cubicBezTo>
                  <a:cubicBezTo>
                    <a:pt x="644" y="1034"/>
                    <a:pt x="674" y="1067"/>
                    <a:pt x="674" y="1111"/>
                  </a:cubicBezTo>
                  <a:cubicBezTo>
                    <a:pt x="674" y="1161"/>
                    <a:pt x="633" y="1201"/>
                    <a:pt x="584" y="1201"/>
                  </a:cubicBezTo>
                  <a:cubicBezTo>
                    <a:pt x="534" y="1201"/>
                    <a:pt x="494" y="1161"/>
                    <a:pt x="494" y="1111"/>
                  </a:cubicBezTo>
                  <a:cubicBezTo>
                    <a:pt x="494" y="1068"/>
                    <a:pt x="525" y="1032"/>
                    <a:pt x="565" y="1024"/>
                  </a:cubicBezTo>
                  <a:lnTo>
                    <a:pt x="565" y="1023"/>
                  </a:lnTo>
                  <a:cubicBezTo>
                    <a:pt x="553" y="986"/>
                    <a:pt x="548" y="971"/>
                    <a:pt x="548" y="925"/>
                  </a:cubicBezTo>
                  <a:cubicBezTo>
                    <a:pt x="549" y="834"/>
                    <a:pt x="613" y="813"/>
                    <a:pt x="646" y="757"/>
                  </a:cubicBezTo>
                  <a:cubicBezTo>
                    <a:pt x="714" y="698"/>
                    <a:pt x="758" y="646"/>
                    <a:pt x="767" y="592"/>
                  </a:cubicBezTo>
                  <a:cubicBezTo>
                    <a:pt x="775" y="540"/>
                    <a:pt x="757" y="514"/>
                    <a:pt x="752" y="475"/>
                  </a:cubicBezTo>
                  <a:cubicBezTo>
                    <a:pt x="777" y="483"/>
                    <a:pt x="788" y="492"/>
                    <a:pt x="801" y="506"/>
                  </a:cubicBezTo>
                  <a:cubicBezTo>
                    <a:pt x="812" y="517"/>
                    <a:pt x="815" y="526"/>
                    <a:pt x="823" y="537"/>
                  </a:cubicBezTo>
                  <a:cubicBezTo>
                    <a:pt x="837" y="493"/>
                    <a:pt x="834" y="458"/>
                    <a:pt x="827" y="429"/>
                  </a:cubicBezTo>
                  <a:cubicBezTo>
                    <a:pt x="819" y="397"/>
                    <a:pt x="805" y="364"/>
                    <a:pt x="771" y="334"/>
                  </a:cubicBezTo>
                  <a:cubicBezTo>
                    <a:pt x="733" y="300"/>
                    <a:pt x="724" y="307"/>
                    <a:pt x="701" y="293"/>
                  </a:cubicBezTo>
                  <a:cubicBezTo>
                    <a:pt x="710" y="311"/>
                    <a:pt x="716" y="335"/>
                    <a:pt x="711" y="385"/>
                  </a:cubicBezTo>
                  <a:cubicBezTo>
                    <a:pt x="706" y="436"/>
                    <a:pt x="693" y="465"/>
                    <a:pt x="659" y="511"/>
                  </a:cubicBezTo>
                  <a:cubicBezTo>
                    <a:pt x="627" y="555"/>
                    <a:pt x="562" y="607"/>
                    <a:pt x="523" y="660"/>
                  </a:cubicBezTo>
                  <a:cubicBezTo>
                    <a:pt x="488" y="709"/>
                    <a:pt x="472" y="753"/>
                    <a:pt x="470" y="791"/>
                  </a:cubicBezTo>
                  <a:cubicBezTo>
                    <a:pt x="467" y="849"/>
                    <a:pt x="484" y="871"/>
                    <a:pt x="491" y="911"/>
                  </a:cubicBezTo>
                  <a:cubicBezTo>
                    <a:pt x="468" y="898"/>
                    <a:pt x="441" y="874"/>
                    <a:pt x="424" y="840"/>
                  </a:cubicBezTo>
                  <a:cubicBezTo>
                    <a:pt x="404" y="803"/>
                    <a:pt x="395" y="771"/>
                    <a:pt x="393" y="710"/>
                  </a:cubicBezTo>
                  <a:cubicBezTo>
                    <a:pt x="392" y="656"/>
                    <a:pt x="412" y="579"/>
                    <a:pt x="456" y="526"/>
                  </a:cubicBezTo>
                  <a:cubicBezTo>
                    <a:pt x="486" y="488"/>
                    <a:pt x="559" y="417"/>
                    <a:pt x="586" y="361"/>
                  </a:cubicBezTo>
                  <a:cubicBezTo>
                    <a:pt x="613" y="304"/>
                    <a:pt x="609" y="274"/>
                    <a:pt x="609" y="251"/>
                  </a:cubicBezTo>
                  <a:cubicBezTo>
                    <a:pt x="609" y="228"/>
                    <a:pt x="601" y="212"/>
                    <a:pt x="598" y="193"/>
                  </a:cubicBezTo>
                  <a:cubicBezTo>
                    <a:pt x="614" y="196"/>
                    <a:pt x="635" y="210"/>
                    <a:pt x="642" y="216"/>
                  </a:cubicBezTo>
                  <a:cubicBezTo>
                    <a:pt x="653" y="226"/>
                    <a:pt x="656" y="229"/>
                    <a:pt x="663" y="236"/>
                  </a:cubicBezTo>
                  <a:cubicBezTo>
                    <a:pt x="666" y="219"/>
                    <a:pt x="667" y="190"/>
                    <a:pt x="660" y="151"/>
                  </a:cubicBezTo>
                  <a:cubicBezTo>
                    <a:pt x="648" y="93"/>
                    <a:pt x="621" y="59"/>
                    <a:pt x="584" y="30"/>
                  </a:cubicBezTo>
                  <a:cubicBezTo>
                    <a:pt x="551" y="5"/>
                    <a:pt x="521" y="1"/>
                    <a:pt x="509" y="0"/>
                  </a:cubicBezTo>
                  <a:lnTo>
                    <a:pt x="504" y="0"/>
                  </a:lnTo>
                  <a:cubicBezTo>
                    <a:pt x="521" y="21"/>
                    <a:pt x="533" y="44"/>
                    <a:pt x="539" y="78"/>
                  </a:cubicBezTo>
                  <a:cubicBezTo>
                    <a:pt x="545" y="111"/>
                    <a:pt x="544" y="150"/>
                    <a:pt x="527" y="189"/>
                  </a:cubicBezTo>
                  <a:cubicBezTo>
                    <a:pt x="506" y="237"/>
                    <a:pt x="452" y="279"/>
                    <a:pt x="411" y="320"/>
                  </a:cubicBezTo>
                  <a:cubicBezTo>
                    <a:pt x="369" y="361"/>
                    <a:pt x="331" y="404"/>
                    <a:pt x="303" y="462"/>
                  </a:cubicBezTo>
                  <a:cubicBezTo>
                    <a:pt x="269" y="533"/>
                    <a:pt x="266" y="585"/>
                    <a:pt x="279" y="654"/>
                  </a:cubicBezTo>
                  <a:cubicBezTo>
                    <a:pt x="293" y="735"/>
                    <a:pt x="317" y="742"/>
                    <a:pt x="337" y="787"/>
                  </a:cubicBezTo>
                  <a:cubicBezTo>
                    <a:pt x="305" y="774"/>
                    <a:pt x="276" y="754"/>
                    <a:pt x="257" y="733"/>
                  </a:cubicBezTo>
                  <a:cubicBezTo>
                    <a:pt x="238" y="712"/>
                    <a:pt x="226" y="689"/>
                    <a:pt x="219" y="669"/>
                  </a:cubicBezTo>
                  <a:lnTo>
                    <a:pt x="0" y="818"/>
                  </a:lnTo>
                  <a:lnTo>
                    <a:pt x="0" y="1041"/>
                  </a:lnTo>
                  <a:lnTo>
                    <a:pt x="588" y="1534"/>
                  </a:lnTo>
                  <a:lnTo>
                    <a:pt x="753" y="1396"/>
                  </a:lnTo>
                  <a:cubicBezTo>
                    <a:pt x="777" y="1429"/>
                    <a:pt x="792" y="1470"/>
                    <a:pt x="792" y="1514"/>
                  </a:cubicBezTo>
                  <a:cubicBezTo>
                    <a:pt x="792" y="1626"/>
                    <a:pt x="701" y="1717"/>
                    <a:pt x="590" y="1717"/>
                  </a:cubicBezTo>
                  <a:cubicBezTo>
                    <a:pt x="478" y="1717"/>
                    <a:pt x="387" y="1626"/>
                    <a:pt x="387" y="1514"/>
                  </a:cubicBezTo>
                  <a:cubicBezTo>
                    <a:pt x="387" y="1492"/>
                    <a:pt x="391" y="1471"/>
                    <a:pt x="398" y="1451"/>
                  </a:cubicBezTo>
                  <a:lnTo>
                    <a:pt x="248" y="1325"/>
                  </a:lnTo>
                  <a:cubicBezTo>
                    <a:pt x="218" y="1381"/>
                    <a:pt x="200" y="1445"/>
                    <a:pt x="200" y="1513"/>
                  </a:cubicBezTo>
                  <a:cubicBezTo>
                    <a:pt x="200" y="1728"/>
                    <a:pt x="374" y="1903"/>
                    <a:pt x="590" y="1903"/>
                  </a:cubicBezTo>
                  <a:cubicBezTo>
                    <a:pt x="805" y="1903"/>
                    <a:pt x="980" y="1728"/>
                    <a:pt x="980" y="1513"/>
                  </a:cubicBezTo>
                  <a:cubicBezTo>
                    <a:pt x="980" y="1423"/>
                    <a:pt x="950" y="1340"/>
                    <a:pt x="898" y="1274"/>
                  </a:cubicBezTo>
                  <a:lnTo>
                    <a:pt x="1176" y="1041"/>
                  </a:lnTo>
                  <a:lnTo>
                    <a:pt x="1176" y="964"/>
                  </a:lnTo>
                  <a:lnTo>
                    <a:pt x="592" y="1455"/>
                  </a:lnTo>
                  <a:lnTo>
                    <a:pt x="592" y="1379"/>
                  </a:lnTo>
                  <a:lnTo>
                    <a:pt x="1176" y="889"/>
                  </a:lnTo>
                  <a:close/>
                </a:path>
              </a:pathLst>
            </a:custGeom>
            <a:grpFill/>
            <a:ln w="0">
              <a:noFill/>
            </a:ln>
          </p:spPr>
        </p:sp>
      </p:grpSp>
    </p:spTree>
    <p:extLst>
      <p:ext uri="{BB962C8B-B14F-4D97-AF65-F5344CB8AC3E}">
        <p14:creationId xmlns:p14="http://schemas.microsoft.com/office/powerpoint/2010/main" val="7918545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-Bas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0"/>
          </p:nvPr>
        </p:nvSpPr>
        <p:spPr>
          <a:xfrm>
            <a:off x="634943" y="253430"/>
            <a:ext cx="10921416" cy="127414"/>
          </a:xfrm>
        </p:spPr>
        <p:txBody>
          <a:bodyPr/>
          <a:lstStyle>
            <a:lvl1pPr>
              <a:defRPr b="0"/>
            </a:lvl1pPr>
          </a:lstStyle>
          <a:p>
            <a:r>
              <a:rPr lang="nl-NL"/>
              <a:t>Basissjabloon PowerPoint – mei 2022 – versie 1.2</a:t>
            </a:r>
            <a:endParaRPr lang="nl-NL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23A7859-972E-0A47-8394-39F263710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643" y="634829"/>
            <a:ext cx="10920716" cy="507859"/>
          </a:xfrm>
        </p:spPr>
        <p:txBody>
          <a:bodyPr/>
          <a:lstStyle>
            <a:lvl1pPr>
              <a:defRPr sz="3528"/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0366127E-80BC-384F-91FF-709C5E0473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tIns="432000"/>
          <a:lstStyle>
            <a:lvl2pPr>
              <a:spcAft>
                <a:spcPts val="353"/>
              </a:spcAft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ED7B1D4A-FFBE-9945-BC1F-B6F7B85DC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D43D0-0492-5C45-BF46-73D0B983B482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49719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Afbeelding aflop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111EAE21-F9BA-C641-BF95-0AA2FE163DD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112467" y="0"/>
            <a:ext cx="5079533" cy="6858000"/>
          </a:xfrm>
          <a:solidFill>
            <a:schemeClr val="bg2"/>
          </a:solidFill>
        </p:spPr>
        <p:txBody>
          <a:bodyPr vert="horz" lIns="0" tIns="432000" rIns="0" bIns="0" rtlCol="0">
            <a:noAutofit/>
          </a:bodyPr>
          <a:lstStyle>
            <a:lvl1pPr marL="0" marR="0" indent="0" algn="ctr" defTabSz="12190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29"/>
              </a:spcAft>
              <a:buClrTx/>
              <a:buSzTx/>
              <a:buFont typeface="Arial" panose="020B0604020202020204" pitchFamily="34" charset="0"/>
              <a:buNone/>
              <a:tabLst/>
              <a:defRPr lang="nl-NL" dirty="0" smtClean="0">
                <a:solidFill>
                  <a:schemeClr val="tx1"/>
                </a:solidFill>
              </a:defRPr>
            </a:lvl1pPr>
            <a:lvl2pPr>
              <a:defRPr lang="nl-NL" dirty="0" smtClean="0"/>
            </a:lvl2pPr>
            <a:lvl3pPr>
              <a:defRPr lang="nl-NL" dirty="0" smtClean="0"/>
            </a:lvl3pPr>
            <a:lvl4pPr>
              <a:defRPr lang="nl-NL" dirty="0" smtClean="0"/>
            </a:lvl4pPr>
            <a:lvl5pPr>
              <a:defRPr lang="nl-NL" dirty="0"/>
            </a:lvl5pPr>
          </a:lstStyle>
          <a:p>
            <a:pPr marL="0" marR="0" lvl="0" indent="0" algn="ctr" defTabSz="12190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29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dirty="0"/>
              <a:t>Klik op het pictogram als u een </a:t>
            </a:r>
            <a:br>
              <a:rPr lang="nl-NL" dirty="0"/>
            </a:br>
            <a:r>
              <a:rPr lang="nl-NL" dirty="0"/>
              <a:t>afbeelding wilt toevoegen</a:t>
            </a: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0"/>
          </p:nvPr>
        </p:nvSpPr>
        <p:spPr>
          <a:xfrm>
            <a:off x="634943" y="253430"/>
            <a:ext cx="10921416" cy="127414"/>
          </a:xfrm>
        </p:spPr>
        <p:txBody>
          <a:bodyPr/>
          <a:lstStyle>
            <a:lvl1pPr>
              <a:defRPr b="0"/>
            </a:lvl1pPr>
          </a:lstStyle>
          <a:p>
            <a:r>
              <a:rPr lang="nl-NL"/>
              <a:t>Basissjabloon PowerPoint – mei 2022 – versie 1.2</a:t>
            </a:r>
            <a:endParaRPr lang="nl-NL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23A7859-972E-0A47-8394-39F263710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644" y="634829"/>
            <a:ext cx="6095999" cy="507859"/>
          </a:xfrm>
        </p:spPr>
        <p:txBody>
          <a:bodyPr/>
          <a:lstStyle>
            <a:lvl1pPr>
              <a:defRPr sz="3528"/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0366127E-80BC-384F-91FF-709C5E0473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5644" y="1523378"/>
            <a:ext cx="6095998" cy="4318103"/>
          </a:xfrm>
        </p:spPr>
        <p:txBody>
          <a:bodyPr tIns="432000"/>
          <a:lstStyle>
            <a:lvl2pPr>
              <a:spcAft>
                <a:spcPts val="529"/>
              </a:spcAft>
              <a:defRPr>
                <a:solidFill>
                  <a:schemeClr val="tx1"/>
                </a:solidFill>
              </a:defRPr>
            </a:lvl2pPr>
            <a:lvl3pPr marL="144202" indent="-144202">
              <a:spcAft>
                <a:spcPts val="529"/>
              </a:spcAft>
              <a:buFont typeface="Arial"/>
              <a:buChar char="-"/>
              <a:defRPr/>
            </a:lvl3pPr>
            <a:lvl4pPr marL="144202" indent="-144202">
              <a:spcAft>
                <a:spcPts val="529"/>
              </a:spcAft>
              <a:buFont typeface="Arial"/>
              <a:buChar char="-"/>
              <a:defRPr/>
            </a:lvl4pPr>
            <a:lvl5pPr marL="144202" indent="-144202">
              <a:spcAft>
                <a:spcPts val="529"/>
              </a:spcAft>
              <a:buFont typeface="Arial"/>
              <a:buChar char="-"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002D59AF-DFF3-FB4F-B5E0-64577FA2880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F7D43D0-0492-5C45-BF46-73D0B983B482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479454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33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0"/>
          </p:nvPr>
        </p:nvSpPr>
        <p:spPr>
          <a:xfrm>
            <a:off x="634943" y="253430"/>
            <a:ext cx="10921416" cy="127414"/>
          </a:xfrm>
        </p:spPr>
        <p:txBody>
          <a:bodyPr/>
          <a:lstStyle>
            <a:lvl1pPr>
              <a:defRPr b="0"/>
            </a:lvl1pPr>
          </a:lstStyle>
          <a:p>
            <a:r>
              <a:rPr lang="nl-NL"/>
              <a:t>Basissjabloon PowerPoint – mei 2022 – versie 1.2</a:t>
            </a:r>
            <a:endParaRPr lang="nl-NL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23A7859-972E-0A47-8394-39F263710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643" y="634829"/>
            <a:ext cx="6222007" cy="507859"/>
          </a:xfrm>
        </p:spPr>
        <p:txBody>
          <a:bodyPr/>
          <a:lstStyle>
            <a:lvl1pPr>
              <a:defRPr sz="3528"/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0366127E-80BC-384F-91FF-709C5E0473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5644" y="1523378"/>
            <a:ext cx="6095998" cy="4318103"/>
          </a:xfrm>
        </p:spPr>
        <p:txBody>
          <a:bodyPr tIns="432000"/>
          <a:lstStyle>
            <a:lvl2pPr>
              <a:spcAft>
                <a:spcPts val="353"/>
              </a:spcAft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afbeelding 5">
            <a:extLst>
              <a:ext uri="{FF2B5EF4-FFF2-40B4-BE49-F238E27FC236}">
                <a16:creationId xmlns:a16="http://schemas.microsoft.com/office/drawing/2014/main" id="{072E54DF-9C86-6C4E-A87B-CB291796B4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12467" y="634274"/>
            <a:ext cx="4443892" cy="5589452"/>
          </a:xfrm>
          <a:solidFill>
            <a:schemeClr val="bg2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B989834-E473-144D-BA9A-090C18C1F6F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F7D43D0-0492-5C45-BF46-73D0B983B482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774660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Afbeelding dub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0"/>
          </p:nvPr>
        </p:nvSpPr>
        <p:spPr>
          <a:xfrm>
            <a:off x="634943" y="253430"/>
            <a:ext cx="10921416" cy="127414"/>
          </a:xfrm>
        </p:spPr>
        <p:txBody>
          <a:bodyPr/>
          <a:lstStyle>
            <a:lvl1pPr>
              <a:defRPr b="0"/>
            </a:lvl1pPr>
          </a:lstStyle>
          <a:p>
            <a:r>
              <a:rPr lang="nl-NL"/>
              <a:t>Basissjabloon PowerPoint – mei 2022 – versie 1.2</a:t>
            </a:r>
            <a:endParaRPr lang="nl-NL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23A7859-972E-0A47-8394-39F263710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644" y="634829"/>
            <a:ext cx="6095999" cy="507859"/>
          </a:xfrm>
        </p:spPr>
        <p:txBody>
          <a:bodyPr/>
          <a:lstStyle>
            <a:lvl1pPr>
              <a:defRPr sz="3528"/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0366127E-80BC-384F-91FF-709C5E0473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5644" y="1523378"/>
            <a:ext cx="6095998" cy="4318103"/>
          </a:xfrm>
        </p:spPr>
        <p:txBody>
          <a:bodyPr tIns="432000"/>
          <a:lstStyle>
            <a:lvl2pPr>
              <a:spcAft>
                <a:spcPts val="353"/>
              </a:spcAft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6" name="Tijdelijke aanduiding voor afbeelding 5">
            <a:extLst>
              <a:ext uri="{FF2B5EF4-FFF2-40B4-BE49-F238E27FC236}">
                <a16:creationId xmlns:a16="http://schemas.microsoft.com/office/drawing/2014/main" id="{5E5D88E8-088C-E147-9946-DA3A6966B17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12467" y="3556008"/>
            <a:ext cx="4443892" cy="2667719"/>
          </a:xfrm>
          <a:solidFill>
            <a:schemeClr val="bg2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7" name="Tijdelijke aanduiding voor afbeelding 5">
            <a:extLst>
              <a:ext uri="{FF2B5EF4-FFF2-40B4-BE49-F238E27FC236}">
                <a16:creationId xmlns:a16="http://schemas.microsoft.com/office/drawing/2014/main" id="{3E80382F-9F42-3446-A666-F4DC27A6FBD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112467" y="634274"/>
            <a:ext cx="4443892" cy="2667719"/>
          </a:xfrm>
          <a:solidFill>
            <a:schemeClr val="bg2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E9C42B3F-039E-2B44-A01D-7D041BB7D0A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F7D43D0-0492-5C45-BF46-73D0B983B482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70537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Grafiek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0"/>
          </p:nvPr>
        </p:nvSpPr>
        <p:spPr>
          <a:xfrm>
            <a:off x="634943" y="253430"/>
            <a:ext cx="10921416" cy="127414"/>
          </a:xfrm>
        </p:spPr>
        <p:txBody>
          <a:bodyPr/>
          <a:lstStyle>
            <a:lvl1pPr>
              <a:defRPr b="0"/>
            </a:lvl1pPr>
          </a:lstStyle>
          <a:p>
            <a:r>
              <a:rPr lang="nl-NL"/>
              <a:t>Basissjabloon PowerPoint – mei 2022 – versie 1.2</a:t>
            </a:r>
            <a:endParaRPr lang="nl-NL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23A7859-972E-0A47-8394-39F263710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643" y="634829"/>
            <a:ext cx="10920716" cy="507859"/>
          </a:xfrm>
        </p:spPr>
        <p:txBody>
          <a:bodyPr/>
          <a:lstStyle>
            <a:lvl1pPr>
              <a:defRPr sz="3528"/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0366127E-80BC-384F-91FF-709C5E0473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5642" y="1269866"/>
            <a:ext cx="10920717" cy="508032"/>
          </a:xfrm>
        </p:spPr>
        <p:txBody>
          <a:bodyPr tIns="0"/>
          <a:lstStyle>
            <a:lvl1pPr marL="0" indent="0">
              <a:buNone/>
              <a:defRPr b="0" i="0">
                <a:latin typeface="Politie Text Medium" panose="020B0503040000020204" pitchFamily="34" charset="77"/>
              </a:defRPr>
            </a:lvl1pPr>
            <a:lvl2pPr marL="0" indent="0">
              <a:spcAft>
                <a:spcPts val="353"/>
              </a:spcAft>
              <a:buNone/>
              <a:defRPr sz="1587" b="0" i="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</p:txBody>
      </p:sp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ED7B1D4A-FFBE-9945-BC1F-B6F7B85DC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D43D0-0492-5C45-BF46-73D0B983B482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6" name="Tijdelijke aanduiding voor grafiek 5">
            <a:extLst>
              <a:ext uri="{FF2B5EF4-FFF2-40B4-BE49-F238E27FC236}">
                <a16:creationId xmlns:a16="http://schemas.microsoft.com/office/drawing/2014/main" id="{DBE90AC3-5E0A-3948-A93C-9B3E4E1EFC40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635642" y="2031913"/>
            <a:ext cx="10920717" cy="4191813"/>
          </a:xfrm>
          <a:solidFill>
            <a:schemeClr val="bg2"/>
          </a:solidFill>
        </p:spPr>
        <p:txBody>
          <a:bodyPr vert="horz" lIns="0" tIns="432000" rIns="0" bIns="0" rtlCol="0">
            <a:noAutofit/>
          </a:bodyPr>
          <a:lstStyle>
            <a:lvl1pPr>
              <a:defRPr lang="nl-NL" dirty="0">
                <a:solidFill>
                  <a:schemeClr val="tx1"/>
                </a:solidFill>
              </a:defRPr>
            </a:lvl1pPr>
          </a:lstStyle>
          <a:p>
            <a:pPr marL="0" lvl="0" indent="0" algn="ctr">
              <a:buNone/>
            </a:pPr>
            <a:r>
              <a:rPr lang="nl-NL"/>
              <a:t>Klik op het pictogram als u een grafiek wilt toevoegen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370721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-Basis DIAP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0"/>
          </p:nvPr>
        </p:nvSpPr>
        <p:spPr>
          <a:xfrm>
            <a:off x="634943" y="253430"/>
            <a:ext cx="10921416" cy="127414"/>
          </a:xfrm>
        </p:spPr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nl-NL"/>
              <a:t>Basissjabloon PowerPoint – mei 2022 – versie 1.2</a:t>
            </a:r>
            <a:endParaRPr lang="nl-NL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23A7859-972E-0A47-8394-39F263710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643" y="634829"/>
            <a:ext cx="10920716" cy="507859"/>
          </a:xfrm>
        </p:spPr>
        <p:txBody>
          <a:bodyPr/>
          <a:lstStyle>
            <a:lvl1pPr>
              <a:defRPr sz="3528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0366127E-80BC-384F-91FF-709C5E0473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tIns="432000"/>
          <a:lstStyle>
            <a:lvl1pPr>
              <a:defRPr>
                <a:solidFill>
                  <a:schemeClr val="bg1"/>
                </a:solidFill>
              </a:defRPr>
            </a:lvl1pPr>
            <a:lvl2pPr>
              <a:spcAft>
                <a:spcPts val="353"/>
              </a:spcAft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ED7B1D4A-FFBE-9945-BC1F-B6F7B85DC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F7D43D0-0492-5C45-BF46-73D0B983B482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71EE6B14-C2BC-BA4F-856F-C7C9F15967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635644" y="6299544"/>
            <a:ext cx="1523296" cy="33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635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94D923-06D5-C801-8D33-2BDC5E0B7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43F2853-8EB4-DF80-BE87-63E02EAF79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AF99155-FA7F-EFA5-F584-C1D1D0CE4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B76E2-7748-479F-B9B6-31D276B04DCD}" type="datetimeFigureOut">
              <a:rPr lang="nl-NL" smtClean="0"/>
              <a:t>18-1-2024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DDF52BD-9514-880E-BC0E-998B8D19A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4F5593D-3076-2B75-78E6-91FBAC2BA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51996-A9D1-4FA5-A803-E87E2D570E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72091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Citaa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0"/>
          </p:nvPr>
        </p:nvSpPr>
        <p:spPr>
          <a:xfrm>
            <a:off x="634943" y="253430"/>
            <a:ext cx="10921416" cy="127414"/>
          </a:xfrm>
        </p:spPr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nl-NL"/>
              <a:t>Basissjabloon PowerPoint – mei 2022 – versie 1.2</a:t>
            </a:r>
            <a:endParaRPr lang="nl-NL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23A7859-972E-0A47-8394-39F263710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09651" y="2158921"/>
            <a:ext cx="5715175" cy="879520"/>
          </a:xfrm>
        </p:spPr>
        <p:txBody>
          <a:bodyPr tIns="0" anchor="b" anchorCtr="0"/>
          <a:lstStyle>
            <a:lvl1pPr>
              <a:defRPr sz="6350">
                <a:solidFill>
                  <a:schemeClr val="tx1"/>
                </a:solidFill>
              </a:defRPr>
            </a:lvl1pPr>
          </a:lstStyle>
          <a:p>
            <a:r>
              <a:rPr lang="nl-NL" dirty="0"/>
              <a:t>“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0366127E-80BC-384F-91FF-709C5E0473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09650" y="2549991"/>
            <a:ext cx="5715176" cy="3047520"/>
          </a:xfrm>
        </p:spPr>
        <p:txBody>
          <a:bodyPr tIns="288000"/>
          <a:lstStyle>
            <a:lvl1pPr marL="0" indent="0">
              <a:lnSpc>
                <a:spcPct val="110000"/>
              </a:lnSpc>
              <a:buNone/>
              <a:defRPr sz="3175" b="1">
                <a:solidFill>
                  <a:schemeClr val="tx1"/>
                </a:solidFill>
              </a:defRPr>
            </a:lvl1pPr>
            <a:lvl2pPr marL="0" indent="0">
              <a:lnSpc>
                <a:spcPct val="110000"/>
              </a:lnSpc>
              <a:spcAft>
                <a:spcPts val="353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buNone/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27BE2CF6-CFA4-7744-92E9-3106D4B270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635644" y="6299544"/>
            <a:ext cx="1523296" cy="330065"/>
          </a:xfrm>
          <a:prstGeom prst="rect">
            <a:avLst/>
          </a:prstGeom>
        </p:spPr>
      </p:pic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6244FAF-E534-EC40-A6F8-9DE474FAB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F7D43D0-0492-5C45-BF46-73D0B983B482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10432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-Hoofdstuk s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9C73104D-EAEC-4F4B-BDC8-1CFF2890D138}"/>
              </a:ext>
            </a:extLst>
          </p:cNvPr>
          <p:cNvSpPr/>
          <p:nvPr userDrawn="1"/>
        </p:nvSpPr>
        <p:spPr>
          <a:xfrm>
            <a:off x="0" y="0"/>
            <a:ext cx="4064467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587" b="0" i="0" dirty="0">
              <a:latin typeface="Politie Text" panose="020B0503040000020204" pitchFamily="34" charset="77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23A7859-972E-0A47-8394-39F263710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5644" y="765987"/>
            <a:ext cx="3174007" cy="678877"/>
          </a:xfrm>
        </p:spPr>
        <p:txBody>
          <a:bodyPr/>
          <a:lstStyle>
            <a:lvl1pPr>
              <a:defRPr sz="4762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Nr.</a:t>
            </a:r>
          </a:p>
        </p:txBody>
      </p:sp>
      <p:sp>
        <p:nvSpPr>
          <p:cNvPr id="6" name="Tijdelijke aanduiding voor afbeelding 5">
            <a:extLst>
              <a:ext uri="{FF2B5EF4-FFF2-40B4-BE49-F238E27FC236}">
                <a16:creationId xmlns:a16="http://schemas.microsoft.com/office/drawing/2014/main" id="{7DCE597E-6282-2A41-8595-3FAB5F6732C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63767" y="0"/>
            <a:ext cx="8127533" cy="6858000"/>
          </a:xfrm>
          <a:solidFill>
            <a:schemeClr val="bg2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8" name="Tijdelijke aanduiding voor tekst 6">
            <a:extLst>
              <a:ext uri="{FF2B5EF4-FFF2-40B4-BE49-F238E27FC236}">
                <a16:creationId xmlns:a16="http://schemas.microsoft.com/office/drawing/2014/main" id="{24E5B047-1C14-B642-BB8E-42E531E0711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5642" y="1269948"/>
            <a:ext cx="3174009" cy="431810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1587"/>
              </a:spcAft>
              <a:buNone/>
              <a:defRPr sz="3175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079D5F09-6F8D-C94C-B13B-4A8517494A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635644" y="6299544"/>
            <a:ext cx="1523296" cy="330065"/>
          </a:xfrm>
          <a:prstGeom prst="rect">
            <a:avLst/>
          </a:prstGeom>
        </p:spPr>
      </p:pic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5D1FC8B-D038-D141-8847-FBA3E1D66D9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F7D43D0-0492-5C45-BF46-73D0B983B482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0"/>
          </p:nvPr>
        </p:nvSpPr>
        <p:spPr>
          <a:xfrm>
            <a:off x="634943" y="253430"/>
            <a:ext cx="10921416" cy="127414"/>
          </a:xfrm>
        </p:spPr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nl-NL"/>
              <a:t>Basissjabloon PowerPoint – mei 2022 – versie 1.2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073814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-Hoofdstu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9C73104D-EAEC-4F4B-BDC8-1CFF2890D138}"/>
              </a:ext>
            </a:extLst>
          </p:cNvPr>
          <p:cNvSpPr/>
          <p:nvPr userDrawn="1"/>
        </p:nvSpPr>
        <p:spPr>
          <a:xfrm>
            <a:off x="-2" y="0"/>
            <a:ext cx="711246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587" b="0" i="0" dirty="0">
              <a:latin typeface="Politie Text" panose="020B0503040000020204" pitchFamily="34" charset="77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23A7859-972E-0A47-8394-39F263710B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5644" y="765987"/>
            <a:ext cx="3174007" cy="678877"/>
          </a:xfrm>
        </p:spPr>
        <p:txBody>
          <a:bodyPr/>
          <a:lstStyle>
            <a:lvl1pPr>
              <a:defRPr sz="4762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Nr.</a:t>
            </a:r>
          </a:p>
        </p:txBody>
      </p:sp>
      <p:sp>
        <p:nvSpPr>
          <p:cNvPr id="6" name="Tijdelijke aanduiding voor afbeelding 5">
            <a:extLst>
              <a:ext uri="{FF2B5EF4-FFF2-40B4-BE49-F238E27FC236}">
                <a16:creationId xmlns:a16="http://schemas.microsoft.com/office/drawing/2014/main" id="{7DCE597E-6282-2A41-8595-3FAB5F6732C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12466" y="0"/>
            <a:ext cx="5079532" cy="6858000"/>
          </a:xfrm>
          <a:solidFill>
            <a:schemeClr val="bg2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92833DC6-322F-1849-8388-2088B2E2A5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5642" y="1269948"/>
            <a:ext cx="5079533" cy="4318104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1587"/>
              </a:spcAft>
              <a:buNone/>
              <a:defRPr sz="3175" b="1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>
                <a:solidFill>
                  <a:schemeClr val="bg1"/>
                </a:solidFill>
              </a:defRPr>
            </a:lvl2pPr>
            <a:lvl3pPr>
              <a:lnSpc>
                <a:spcPct val="100000"/>
              </a:lnSpc>
              <a:defRPr>
                <a:solidFill>
                  <a:schemeClr val="bg1"/>
                </a:solidFill>
              </a:defRPr>
            </a:lvl3pPr>
            <a:lvl4pPr>
              <a:lnSpc>
                <a:spcPct val="100000"/>
              </a:lnSpc>
              <a:defRPr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6B22986-740A-0442-A457-C425250A81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635644" y="6299544"/>
            <a:ext cx="1523296" cy="330065"/>
          </a:xfrm>
          <a:prstGeom prst="rect">
            <a:avLst/>
          </a:prstGeom>
        </p:spPr>
      </p:pic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D6934B5-EB41-6A45-84E4-975C02495E5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F7D43D0-0492-5C45-BF46-73D0B983B482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0"/>
          </p:nvPr>
        </p:nvSpPr>
        <p:spPr>
          <a:xfrm>
            <a:off x="634943" y="253430"/>
            <a:ext cx="10921416" cy="127414"/>
          </a:xfrm>
        </p:spPr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nl-NL"/>
              <a:t>Basissjabloon PowerPoint – mei 2022 – versie 1.2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2059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-Achterka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F9FA9353-9355-6349-8E7B-8A118F2EA1FC}"/>
              </a:ext>
            </a:extLst>
          </p:cNvPr>
          <p:cNvSpPr/>
          <p:nvPr userDrawn="1"/>
        </p:nvSpPr>
        <p:spPr>
          <a:xfrm>
            <a:off x="635642" y="6096311"/>
            <a:ext cx="2031533" cy="7616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587" b="0" i="0" dirty="0">
              <a:latin typeface="Politie Text" panose="020B0503040000020204" pitchFamily="34" charset="77"/>
            </a:endParaRPr>
          </a:p>
        </p:txBody>
      </p:sp>
      <p:grpSp>
        <p:nvGrpSpPr>
          <p:cNvPr id="5" name="Group 1">
            <a:extLst>
              <a:ext uri="{FF2B5EF4-FFF2-40B4-BE49-F238E27FC236}">
                <a16:creationId xmlns:a16="http://schemas.microsoft.com/office/drawing/2014/main" id="{8BD93599-9782-9241-8AB3-E7D530628AC5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4825987" y="1785067"/>
            <a:ext cx="2540009" cy="3315871"/>
            <a:chOff x="2023" y="227"/>
            <a:chExt cx="2171" cy="2834"/>
          </a:xfrm>
          <a:solidFill>
            <a:schemeClr val="tx1"/>
          </a:solidFill>
        </p:grpSpPr>
        <p:sp>
          <p:nvSpPr>
            <p:cNvPr id="6" name="Freeform 2">
              <a:extLst>
                <a:ext uri="{FF2B5EF4-FFF2-40B4-BE49-F238E27FC236}">
                  <a16:creationId xmlns:a16="http://schemas.microsoft.com/office/drawing/2014/main" id="{C7CB4F50-4829-7E48-91AD-7A651E5C15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3" y="227"/>
              <a:ext cx="2171" cy="2834"/>
            </a:xfrm>
            <a:custGeom>
              <a:avLst/>
              <a:gdLst>
                <a:gd name="T0" fmla="*/ 4466 w 9578"/>
                <a:gd name="T1" fmla="*/ 7779 h 12501"/>
                <a:gd name="T2" fmla="*/ 4587 w 9578"/>
                <a:gd name="T3" fmla="*/ 7006 h 12501"/>
                <a:gd name="T4" fmla="*/ 5132 w 9578"/>
                <a:gd name="T5" fmla="*/ 6276 h 12501"/>
                <a:gd name="T6" fmla="*/ 5928 w 9578"/>
                <a:gd name="T7" fmla="*/ 5479 h 12501"/>
                <a:gd name="T8" fmla="*/ 6224 w 9578"/>
                <a:gd name="T9" fmla="*/ 4901 h 12501"/>
                <a:gd name="T10" fmla="*/ 6206 w 9578"/>
                <a:gd name="T11" fmla="*/ 4186 h 12501"/>
                <a:gd name="T12" fmla="*/ 6307 w 9578"/>
                <a:gd name="T13" fmla="*/ 3948 h 12501"/>
                <a:gd name="T14" fmla="*/ 6552 w 9578"/>
                <a:gd name="T15" fmla="*/ 4157 h 12501"/>
                <a:gd name="T16" fmla="*/ 6737 w 9578"/>
                <a:gd name="T17" fmla="*/ 4244 h 12501"/>
                <a:gd name="T18" fmla="*/ 6747 w 9578"/>
                <a:gd name="T19" fmla="*/ 3585 h 12501"/>
                <a:gd name="T20" fmla="*/ 6526 w 9578"/>
                <a:gd name="T21" fmla="*/ 3002 h 12501"/>
                <a:gd name="T22" fmla="*/ 5958 w 9578"/>
                <a:gd name="T23" fmla="*/ 2493 h 12501"/>
                <a:gd name="T24" fmla="*/ 5728 w 9578"/>
                <a:gd name="T25" fmla="*/ 2441 h 12501"/>
                <a:gd name="T26" fmla="*/ 5798 w 9578"/>
                <a:gd name="T27" fmla="*/ 2990 h 12501"/>
                <a:gd name="T28" fmla="*/ 5607 w 9578"/>
                <a:gd name="T29" fmla="*/ 3781 h 12501"/>
                <a:gd name="T30" fmla="*/ 4828 w 9578"/>
                <a:gd name="T31" fmla="*/ 4743 h 12501"/>
                <a:gd name="T32" fmla="*/ 3997 w 9578"/>
                <a:gd name="T33" fmla="*/ 5806 h 12501"/>
                <a:gd name="T34" fmla="*/ 3819 w 9578"/>
                <a:gd name="T35" fmla="*/ 6528 h 12501"/>
                <a:gd name="T36" fmla="*/ 3962 w 9578"/>
                <a:gd name="T37" fmla="*/ 7333 h 12501"/>
                <a:gd name="T38" fmla="*/ 3699 w 9578"/>
                <a:gd name="T39" fmla="*/ 7194 h 12501"/>
                <a:gd name="T40" fmla="*/ 3339 w 9578"/>
                <a:gd name="T41" fmla="*/ 6620 h 12501"/>
                <a:gd name="T42" fmla="*/ 3198 w 9578"/>
                <a:gd name="T43" fmla="*/ 5783 h 12501"/>
                <a:gd name="T44" fmla="*/ 3475 w 9578"/>
                <a:gd name="T45" fmla="*/ 4637 h 12501"/>
                <a:gd name="T46" fmla="*/ 4541 w 9578"/>
                <a:gd name="T47" fmla="*/ 3298 h 12501"/>
                <a:gd name="T48" fmla="*/ 4924 w 9578"/>
                <a:gd name="T49" fmla="*/ 2501 h 12501"/>
                <a:gd name="T50" fmla="*/ 4952 w 9578"/>
                <a:gd name="T51" fmla="*/ 1968 h 12501"/>
                <a:gd name="T52" fmla="*/ 4886 w 9578"/>
                <a:gd name="T53" fmla="*/ 1583 h 12501"/>
                <a:gd name="T54" fmla="*/ 5158 w 9578"/>
                <a:gd name="T55" fmla="*/ 1713 h 12501"/>
                <a:gd name="T56" fmla="*/ 5411 w 9578"/>
                <a:gd name="T57" fmla="*/ 1727 h 12501"/>
                <a:gd name="T58" fmla="*/ 5327 w 9578"/>
                <a:gd name="T59" fmla="*/ 1062 h 12501"/>
                <a:gd name="T60" fmla="*/ 5056 w 9578"/>
                <a:gd name="T61" fmla="*/ 534 h 12501"/>
                <a:gd name="T62" fmla="*/ 4463 w 9578"/>
                <a:gd name="T63" fmla="*/ 74 h 12501"/>
                <a:gd name="T64" fmla="*/ 4099 w 9578"/>
                <a:gd name="T65" fmla="*/ 0 h 12501"/>
                <a:gd name="T66" fmla="*/ 4336 w 9578"/>
                <a:gd name="T67" fmla="*/ 448 h 12501"/>
                <a:gd name="T68" fmla="*/ 4405 w 9578"/>
                <a:gd name="T69" fmla="*/ 1070 h 12501"/>
                <a:gd name="T70" fmla="*/ 4211 w 9578"/>
                <a:gd name="T71" fmla="*/ 1684 h 12501"/>
                <a:gd name="T72" fmla="*/ 3088 w 9578"/>
                <a:gd name="T73" fmla="*/ 2860 h 12501"/>
                <a:gd name="T74" fmla="*/ 2462 w 9578"/>
                <a:gd name="T75" fmla="*/ 3769 h 12501"/>
                <a:gd name="T76" fmla="*/ 2210 w 9578"/>
                <a:gd name="T77" fmla="*/ 4926 h 12501"/>
                <a:gd name="T78" fmla="*/ 2544 w 9578"/>
                <a:gd name="T79" fmla="*/ 6115 h 12501"/>
                <a:gd name="T80" fmla="*/ 2546 w 9578"/>
                <a:gd name="T81" fmla="*/ 6320 h 12501"/>
                <a:gd name="T82" fmla="*/ 2089 w 9578"/>
                <a:gd name="T83" fmla="*/ 5970 h 12501"/>
                <a:gd name="T84" fmla="*/ 1822 w 9578"/>
                <a:gd name="T85" fmla="*/ 5577 h 12501"/>
                <a:gd name="T86" fmla="*/ 9577 w 9578"/>
                <a:gd name="T87" fmla="*/ 8481 h 12501"/>
                <a:gd name="T88" fmla="*/ 6961 w 9578"/>
                <a:gd name="T89" fmla="*/ 4963 h 12501"/>
                <a:gd name="T90" fmla="*/ 6974 w 9578"/>
                <a:gd name="T91" fmla="*/ 5558 h 12501"/>
                <a:gd name="T92" fmla="*/ 6580 w 9578"/>
                <a:gd name="T93" fmla="*/ 6454 h 12501"/>
                <a:gd name="T94" fmla="*/ 5452 w 9578"/>
                <a:gd name="T95" fmla="*/ 7447 h 12501"/>
                <a:gd name="T96" fmla="*/ 5025 w 9578"/>
                <a:gd name="T97" fmla="*/ 7824 h 12501"/>
                <a:gd name="T98" fmla="*/ 4924 w 9578"/>
                <a:gd name="T99" fmla="*/ 8061 h 12501"/>
                <a:gd name="T100" fmla="*/ 4904 w 9578"/>
                <a:gd name="T101" fmla="*/ 8304 h 12501"/>
                <a:gd name="T102" fmla="*/ 5087 w 9578"/>
                <a:gd name="T103" fmla="*/ 8417 h 12501"/>
                <a:gd name="T104" fmla="*/ 5354 w 9578"/>
                <a:gd name="T105" fmla="*/ 8644 h 12501"/>
                <a:gd name="T106" fmla="*/ 5476 w 9578"/>
                <a:gd name="T107" fmla="*/ 8990 h 12501"/>
                <a:gd name="T108" fmla="*/ 5391 w 9578"/>
                <a:gd name="T109" fmla="*/ 9405 h 12501"/>
                <a:gd name="T110" fmla="*/ 5098 w 9578"/>
                <a:gd name="T111" fmla="*/ 9699 h 12501"/>
                <a:gd name="T112" fmla="*/ 4674 w 9578"/>
                <a:gd name="T113" fmla="*/ 9783 h 12501"/>
                <a:gd name="T114" fmla="*/ 4284 w 9578"/>
                <a:gd name="T115" fmla="*/ 9620 h 12501"/>
                <a:gd name="T116" fmla="*/ 4051 w 9578"/>
                <a:gd name="T117" fmla="*/ 9274 h 12501"/>
                <a:gd name="T118" fmla="*/ 4043 w 9578"/>
                <a:gd name="T119" fmla="*/ 8866 h 12501"/>
                <a:gd name="T120" fmla="*/ 4223 w 9578"/>
                <a:gd name="T121" fmla="*/ 8548 h 12501"/>
                <a:gd name="T122" fmla="*/ 4533 w 9578"/>
                <a:gd name="T123" fmla="*/ 8358 h 12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578" h="12501">
                  <a:moveTo>
                    <a:pt x="4594" y="8337"/>
                  </a:moveTo>
                  <a:lnTo>
                    <a:pt x="4532" y="8137"/>
                  </a:lnTo>
                  <a:lnTo>
                    <a:pt x="4508" y="8051"/>
                  </a:lnTo>
                  <a:lnTo>
                    <a:pt x="4490" y="7966"/>
                  </a:lnTo>
                  <a:lnTo>
                    <a:pt x="4475" y="7877"/>
                  </a:lnTo>
                  <a:lnTo>
                    <a:pt x="4466" y="7779"/>
                  </a:lnTo>
                  <a:lnTo>
                    <a:pt x="4461" y="7666"/>
                  </a:lnTo>
                  <a:lnTo>
                    <a:pt x="4461" y="7532"/>
                  </a:lnTo>
                  <a:lnTo>
                    <a:pt x="4471" y="7394"/>
                  </a:lnTo>
                  <a:lnTo>
                    <a:pt x="4497" y="7260"/>
                  </a:lnTo>
                  <a:lnTo>
                    <a:pt x="4536" y="7131"/>
                  </a:lnTo>
                  <a:lnTo>
                    <a:pt x="4587" y="7006"/>
                  </a:lnTo>
                  <a:lnTo>
                    <a:pt x="4647" y="6887"/>
                  </a:lnTo>
                  <a:lnTo>
                    <a:pt x="4715" y="6774"/>
                  </a:lnTo>
                  <a:lnTo>
                    <a:pt x="4786" y="6669"/>
                  </a:lnTo>
                  <a:lnTo>
                    <a:pt x="4860" y="6572"/>
                  </a:lnTo>
                  <a:lnTo>
                    <a:pt x="5005" y="6404"/>
                  </a:lnTo>
                  <a:lnTo>
                    <a:pt x="5132" y="6276"/>
                  </a:lnTo>
                  <a:lnTo>
                    <a:pt x="5221" y="6195"/>
                  </a:lnTo>
                  <a:lnTo>
                    <a:pt x="5255" y="6167"/>
                  </a:lnTo>
                  <a:lnTo>
                    <a:pt x="5454" y="5990"/>
                  </a:lnTo>
                  <a:lnTo>
                    <a:pt x="5632" y="5816"/>
                  </a:lnTo>
                  <a:lnTo>
                    <a:pt x="5791" y="5646"/>
                  </a:lnTo>
                  <a:lnTo>
                    <a:pt x="5928" y="5479"/>
                  </a:lnTo>
                  <a:lnTo>
                    <a:pt x="6042" y="5313"/>
                  </a:lnTo>
                  <a:lnTo>
                    <a:pt x="6091" y="5231"/>
                  </a:lnTo>
                  <a:lnTo>
                    <a:pt x="6133" y="5149"/>
                  </a:lnTo>
                  <a:lnTo>
                    <a:pt x="6170" y="5066"/>
                  </a:lnTo>
                  <a:lnTo>
                    <a:pt x="6200" y="4984"/>
                  </a:lnTo>
                  <a:lnTo>
                    <a:pt x="6224" y="4901"/>
                  </a:lnTo>
                  <a:lnTo>
                    <a:pt x="6241" y="4819"/>
                  </a:lnTo>
                  <a:lnTo>
                    <a:pt x="6250" y="4739"/>
                  </a:lnTo>
                  <a:lnTo>
                    <a:pt x="6254" y="4657"/>
                  </a:lnTo>
                  <a:lnTo>
                    <a:pt x="6250" y="4493"/>
                  </a:lnTo>
                  <a:lnTo>
                    <a:pt x="6232" y="4333"/>
                  </a:lnTo>
                  <a:lnTo>
                    <a:pt x="6206" y="4186"/>
                  </a:lnTo>
                  <a:lnTo>
                    <a:pt x="6178" y="4059"/>
                  </a:lnTo>
                  <a:lnTo>
                    <a:pt x="6151" y="3959"/>
                  </a:lnTo>
                  <a:lnTo>
                    <a:pt x="6124" y="3870"/>
                  </a:lnTo>
                  <a:lnTo>
                    <a:pt x="6193" y="3894"/>
                  </a:lnTo>
                  <a:lnTo>
                    <a:pt x="6254" y="3920"/>
                  </a:lnTo>
                  <a:lnTo>
                    <a:pt x="6307" y="3948"/>
                  </a:lnTo>
                  <a:lnTo>
                    <a:pt x="6355" y="3977"/>
                  </a:lnTo>
                  <a:lnTo>
                    <a:pt x="6399" y="4009"/>
                  </a:lnTo>
                  <a:lnTo>
                    <a:pt x="6439" y="4043"/>
                  </a:lnTo>
                  <a:lnTo>
                    <a:pt x="6479" y="4080"/>
                  </a:lnTo>
                  <a:lnTo>
                    <a:pt x="6518" y="4120"/>
                  </a:lnTo>
                  <a:lnTo>
                    <a:pt x="6552" y="4157"/>
                  </a:lnTo>
                  <a:lnTo>
                    <a:pt x="6585" y="4199"/>
                  </a:lnTo>
                  <a:lnTo>
                    <a:pt x="6615" y="4241"/>
                  </a:lnTo>
                  <a:lnTo>
                    <a:pt x="6643" y="4282"/>
                  </a:lnTo>
                  <a:lnTo>
                    <a:pt x="6684" y="4349"/>
                  </a:lnTo>
                  <a:lnTo>
                    <a:pt x="6699" y="4376"/>
                  </a:lnTo>
                  <a:lnTo>
                    <a:pt x="6737" y="4244"/>
                  </a:lnTo>
                  <a:lnTo>
                    <a:pt x="6761" y="4118"/>
                  </a:lnTo>
                  <a:lnTo>
                    <a:pt x="6775" y="3999"/>
                  </a:lnTo>
                  <a:lnTo>
                    <a:pt x="6779" y="3887"/>
                  </a:lnTo>
                  <a:lnTo>
                    <a:pt x="6774" y="3780"/>
                  </a:lnTo>
                  <a:lnTo>
                    <a:pt x="6763" y="3680"/>
                  </a:lnTo>
                  <a:lnTo>
                    <a:pt x="6747" y="3585"/>
                  </a:lnTo>
                  <a:lnTo>
                    <a:pt x="6726" y="3497"/>
                  </a:lnTo>
                  <a:lnTo>
                    <a:pt x="6701" y="3397"/>
                  </a:lnTo>
                  <a:lnTo>
                    <a:pt x="6670" y="3297"/>
                  </a:lnTo>
                  <a:lnTo>
                    <a:pt x="6632" y="3198"/>
                  </a:lnTo>
                  <a:lnTo>
                    <a:pt x="6584" y="3100"/>
                  </a:lnTo>
                  <a:lnTo>
                    <a:pt x="6526" y="3002"/>
                  </a:lnTo>
                  <a:lnTo>
                    <a:pt x="6457" y="2906"/>
                  </a:lnTo>
                  <a:lnTo>
                    <a:pt x="6375" y="2811"/>
                  </a:lnTo>
                  <a:lnTo>
                    <a:pt x="6278" y="2718"/>
                  </a:lnTo>
                  <a:lnTo>
                    <a:pt x="6163" y="2626"/>
                  </a:lnTo>
                  <a:lnTo>
                    <a:pt x="6056" y="2551"/>
                  </a:lnTo>
                  <a:lnTo>
                    <a:pt x="5958" y="2493"/>
                  </a:lnTo>
                  <a:lnTo>
                    <a:pt x="5873" y="2449"/>
                  </a:lnTo>
                  <a:lnTo>
                    <a:pt x="5802" y="2417"/>
                  </a:lnTo>
                  <a:lnTo>
                    <a:pt x="5748" y="2397"/>
                  </a:lnTo>
                  <a:lnTo>
                    <a:pt x="5715" y="2386"/>
                  </a:lnTo>
                  <a:lnTo>
                    <a:pt x="5703" y="2383"/>
                  </a:lnTo>
                  <a:lnTo>
                    <a:pt x="5728" y="2441"/>
                  </a:lnTo>
                  <a:lnTo>
                    <a:pt x="5751" y="2505"/>
                  </a:lnTo>
                  <a:lnTo>
                    <a:pt x="5770" y="2578"/>
                  </a:lnTo>
                  <a:lnTo>
                    <a:pt x="5785" y="2661"/>
                  </a:lnTo>
                  <a:lnTo>
                    <a:pt x="5796" y="2755"/>
                  </a:lnTo>
                  <a:lnTo>
                    <a:pt x="5800" y="2865"/>
                  </a:lnTo>
                  <a:lnTo>
                    <a:pt x="5798" y="2990"/>
                  </a:lnTo>
                  <a:lnTo>
                    <a:pt x="5788" y="3134"/>
                  </a:lnTo>
                  <a:lnTo>
                    <a:pt x="5769" y="3282"/>
                  </a:lnTo>
                  <a:lnTo>
                    <a:pt x="5742" y="3417"/>
                  </a:lnTo>
                  <a:lnTo>
                    <a:pt x="5707" y="3543"/>
                  </a:lnTo>
                  <a:lnTo>
                    <a:pt x="5663" y="3663"/>
                  </a:lnTo>
                  <a:lnTo>
                    <a:pt x="5607" y="3781"/>
                  </a:lnTo>
                  <a:lnTo>
                    <a:pt x="5539" y="3901"/>
                  </a:lnTo>
                  <a:lnTo>
                    <a:pt x="5458" y="4027"/>
                  </a:lnTo>
                  <a:lnTo>
                    <a:pt x="5362" y="4163"/>
                  </a:lnTo>
                  <a:lnTo>
                    <a:pt x="5251" y="4300"/>
                  </a:lnTo>
                  <a:lnTo>
                    <a:pt x="5121" y="4443"/>
                  </a:lnTo>
                  <a:lnTo>
                    <a:pt x="4828" y="4743"/>
                  </a:lnTo>
                  <a:lnTo>
                    <a:pt x="4526" y="5057"/>
                  </a:lnTo>
                  <a:lnTo>
                    <a:pt x="4385" y="5217"/>
                  </a:lnTo>
                  <a:lnTo>
                    <a:pt x="4258" y="5378"/>
                  </a:lnTo>
                  <a:lnTo>
                    <a:pt x="4156" y="5525"/>
                  </a:lnTo>
                  <a:lnTo>
                    <a:pt x="4069" y="5667"/>
                  </a:lnTo>
                  <a:lnTo>
                    <a:pt x="3997" y="5806"/>
                  </a:lnTo>
                  <a:lnTo>
                    <a:pt x="3938" y="5941"/>
                  </a:lnTo>
                  <a:lnTo>
                    <a:pt x="3892" y="6072"/>
                  </a:lnTo>
                  <a:lnTo>
                    <a:pt x="3857" y="6198"/>
                  </a:lnTo>
                  <a:lnTo>
                    <a:pt x="3834" y="6321"/>
                  </a:lnTo>
                  <a:lnTo>
                    <a:pt x="3821" y="6439"/>
                  </a:lnTo>
                  <a:lnTo>
                    <a:pt x="3819" y="6528"/>
                  </a:lnTo>
                  <a:lnTo>
                    <a:pt x="3821" y="6617"/>
                  </a:lnTo>
                  <a:lnTo>
                    <a:pt x="3837" y="6792"/>
                  </a:lnTo>
                  <a:lnTo>
                    <a:pt x="3864" y="6958"/>
                  </a:lnTo>
                  <a:lnTo>
                    <a:pt x="3897" y="7107"/>
                  </a:lnTo>
                  <a:lnTo>
                    <a:pt x="3931" y="7235"/>
                  </a:lnTo>
                  <a:lnTo>
                    <a:pt x="3962" y="7333"/>
                  </a:lnTo>
                  <a:lnTo>
                    <a:pt x="3992" y="7420"/>
                  </a:lnTo>
                  <a:lnTo>
                    <a:pt x="3992" y="7420"/>
                  </a:lnTo>
                  <a:lnTo>
                    <a:pt x="3920" y="7376"/>
                  </a:lnTo>
                  <a:lnTo>
                    <a:pt x="3847" y="7323"/>
                  </a:lnTo>
                  <a:lnTo>
                    <a:pt x="3773" y="7263"/>
                  </a:lnTo>
                  <a:lnTo>
                    <a:pt x="3699" y="7194"/>
                  </a:lnTo>
                  <a:lnTo>
                    <a:pt x="3628" y="7118"/>
                  </a:lnTo>
                  <a:lnTo>
                    <a:pt x="3561" y="7034"/>
                  </a:lnTo>
                  <a:lnTo>
                    <a:pt x="3499" y="6943"/>
                  </a:lnTo>
                  <a:lnTo>
                    <a:pt x="3443" y="6844"/>
                  </a:lnTo>
                  <a:lnTo>
                    <a:pt x="3387" y="6732"/>
                  </a:lnTo>
                  <a:lnTo>
                    <a:pt x="3339" y="6620"/>
                  </a:lnTo>
                  <a:lnTo>
                    <a:pt x="3298" y="6506"/>
                  </a:lnTo>
                  <a:lnTo>
                    <a:pt x="3264" y="6386"/>
                  </a:lnTo>
                  <a:lnTo>
                    <a:pt x="3238" y="6257"/>
                  </a:lnTo>
                  <a:lnTo>
                    <a:pt x="3218" y="6116"/>
                  </a:lnTo>
                  <a:lnTo>
                    <a:pt x="3205" y="5959"/>
                  </a:lnTo>
                  <a:lnTo>
                    <a:pt x="3198" y="5783"/>
                  </a:lnTo>
                  <a:lnTo>
                    <a:pt x="3202" y="5610"/>
                  </a:lnTo>
                  <a:lnTo>
                    <a:pt x="3223" y="5423"/>
                  </a:lnTo>
                  <a:lnTo>
                    <a:pt x="3261" y="5229"/>
                  </a:lnTo>
                  <a:lnTo>
                    <a:pt x="3315" y="5030"/>
                  </a:lnTo>
                  <a:lnTo>
                    <a:pt x="3387" y="4831"/>
                  </a:lnTo>
                  <a:lnTo>
                    <a:pt x="3475" y="4637"/>
                  </a:lnTo>
                  <a:lnTo>
                    <a:pt x="3581" y="4452"/>
                  </a:lnTo>
                  <a:lnTo>
                    <a:pt x="3640" y="4364"/>
                  </a:lnTo>
                  <a:lnTo>
                    <a:pt x="3704" y="4280"/>
                  </a:lnTo>
                  <a:lnTo>
                    <a:pt x="4244" y="3667"/>
                  </a:lnTo>
                  <a:lnTo>
                    <a:pt x="4398" y="3483"/>
                  </a:lnTo>
                  <a:lnTo>
                    <a:pt x="4541" y="3298"/>
                  </a:lnTo>
                  <a:lnTo>
                    <a:pt x="4666" y="3114"/>
                  </a:lnTo>
                  <a:lnTo>
                    <a:pt x="4720" y="3024"/>
                  </a:lnTo>
                  <a:lnTo>
                    <a:pt x="4765" y="2937"/>
                  </a:lnTo>
                  <a:lnTo>
                    <a:pt x="4837" y="2775"/>
                  </a:lnTo>
                  <a:lnTo>
                    <a:pt x="4889" y="2630"/>
                  </a:lnTo>
                  <a:lnTo>
                    <a:pt x="4924" y="2501"/>
                  </a:lnTo>
                  <a:lnTo>
                    <a:pt x="4945" y="2387"/>
                  </a:lnTo>
                  <a:lnTo>
                    <a:pt x="4955" y="2286"/>
                  </a:lnTo>
                  <a:lnTo>
                    <a:pt x="4958" y="2196"/>
                  </a:lnTo>
                  <a:lnTo>
                    <a:pt x="4957" y="2042"/>
                  </a:lnTo>
                  <a:lnTo>
                    <a:pt x="4956" y="2006"/>
                  </a:lnTo>
                  <a:lnTo>
                    <a:pt x="4952" y="1968"/>
                  </a:lnTo>
                  <a:lnTo>
                    <a:pt x="4942" y="1890"/>
                  </a:lnTo>
                  <a:lnTo>
                    <a:pt x="4926" y="1813"/>
                  </a:lnTo>
                  <a:lnTo>
                    <a:pt x="4909" y="1740"/>
                  </a:lnTo>
                  <a:lnTo>
                    <a:pt x="4876" y="1624"/>
                  </a:lnTo>
                  <a:lnTo>
                    <a:pt x="4861" y="1578"/>
                  </a:lnTo>
                  <a:lnTo>
                    <a:pt x="4886" y="1583"/>
                  </a:lnTo>
                  <a:lnTo>
                    <a:pt x="4912" y="1590"/>
                  </a:lnTo>
                  <a:lnTo>
                    <a:pt x="4965" y="1608"/>
                  </a:lnTo>
                  <a:lnTo>
                    <a:pt x="5018" y="1632"/>
                  </a:lnTo>
                  <a:lnTo>
                    <a:pt x="5069" y="1658"/>
                  </a:lnTo>
                  <a:lnTo>
                    <a:pt x="5116" y="1686"/>
                  </a:lnTo>
                  <a:lnTo>
                    <a:pt x="5158" y="1713"/>
                  </a:lnTo>
                  <a:lnTo>
                    <a:pt x="5193" y="1738"/>
                  </a:lnTo>
                  <a:lnTo>
                    <a:pt x="5218" y="1759"/>
                  </a:lnTo>
                  <a:lnTo>
                    <a:pt x="5394" y="1924"/>
                  </a:lnTo>
                  <a:lnTo>
                    <a:pt x="5401" y="1868"/>
                  </a:lnTo>
                  <a:lnTo>
                    <a:pt x="5407" y="1802"/>
                  </a:lnTo>
                  <a:lnTo>
                    <a:pt x="5411" y="1727"/>
                  </a:lnTo>
                  <a:lnTo>
                    <a:pt x="5412" y="1644"/>
                  </a:lnTo>
                  <a:lnTo>
                    <a:pt x="5409" y="1552"/>
                  </a:lnTo>
                  <a:lnTo>
                    <a:pt x="5401" y="1453"/>
                  </a:lnTo>
                  <a:lnTo>
                    <a:pt x="5387" y="1346"/>
                  </a:lnTo>
                  <a:lnTo>
                    <a:pt x="5367" y="1231"/>
                  </a:lnTo>
                  <a:lnTo>
                    <a:pt x="5327" y="1062"/>
                  </a:lnTo>
                  <a:lnTo>
                    <a:pt x="5276" y="910"/>
                  </a:lnTo>
                  <a:lnTo>
                    <a:pt x="5246" y="839"/>
                  </a:lnTo>
                  <a:lnTo>
                    <a:pt x="5213" y="772"/>
                  </a:lnTo>
                  <a:lnTo>
                    <a:pt x="5178" y="709"/>
                  </a:lnTo>
                  <a:lnTo>
                    <a:pt x="5140" y="648"/>
                  </a:lnTo>
                  <a:lnTo>
                    <a:pt x="5056" y="534"/>
                  </a:lnTo>
                  <a:lnTo>
                    <a:pt x="4963" y="429"/>
                  </a:lnTo>
                  <a:lnTo>
                    <a:pt x="4860" y="332"/>
                  </a:lnTo>
                  <a:lnTo>
                    <a:pt x="4749" y="240"/>
                  </a:lnTo>
                  <a:lnTo>
                    <a:pt x="4650" y="170"/>
                  </a:lnTo>
                  <a:lnTo>
                    <a:pt x="4555" y="116"/>
                  </a:lnTo>
                  <a:lnTo>
                    <a:pt x="4463" y="74"/>
                  </a:lnTo>
                  <a:lnTo>
                    <a:pt x="4379" y="44"/>
                  </a:lnTo>
                  <a:lnTo>
                    <a:pt x="4302" y="23"/>
                  </a:lnTo>
                  <a:lnTo>
                    <a:pt x="4235" y="10"/>
                  </a:lnTo>
                  <a:lnTo>
                    <a:pt x="4180" y="3"/>
                  </a:lnTo>
                  <a:lnTo>
                    <a:pt x="4137" y="0"/>
                  </a:lnTo>
                  <a:lnTo>
                    <a:pt x="4099" y="0"/>
                  </a:lnTo>
                  <a:lnTo>
                    <a:pt x="4148" y="67"/>
                  </a:lnTo>
                  <a:lnTo>
                    <a:pt x="4194" y="135"/>
                  </a:lnTo>
                  <a:lnTo>
                    <a:pt x="4236" y="207"/>
                  </a:lnTo>
                  <a:lnTo>
                    <a:pt x="4274" y="282"/>
                  </a:lnTo>
                  <a:lnTo>
                    <a:pt x="4307" y="362"/>
                  </a:lnTo>
                  <a:lnTo>
                    <a:pt x="4336" y="448"/>
                  </a:lnTo>
                  <a:lnTo>
                    <a:pt x="4361" y="540"/>
                  </a:lnTo>
                  <a:lnTo>
                    <a:pt x="4381" y="640"/>
                  </a:lnTo>
                  <a:lnTo>
                    <a:pt x="4397" y="742"/>
                  </a:lnTo>
                  <a:lnTo>
                    <a:pt x="4406" y="848"/>
                  </a:lnTo>
                  <a:lnTo>
                    <a:pt x="4410" y="957"/>
                  </a:lnTo>
                  <a:lnTo>
                    <a:pt x="4405" y="1070"/>
                  </a:lnTo>
                  <a:lnTo>
                    <a:pt x="4391" y="1185"/>
                  </a:lnTo>
                  <a:lnTo>
                    <a:pt x="4368" y="1302"/>
                  </a:lnTo>
                  <a:lnTo>
                    <a:pt x="4332" y="1421"/>
                  </a:lnTo>
                  <a:lnTo>
                    <a:pt x="4285" y="1540"/>
                  </a:lnTo>
                  <a:lnTo>
                    <a:pt x="4251" y="1613"/>
                  </a:lnTo>
                  <a:lnTo>
                    <a:pt x="4211" y="1684"/>
                  </a:lnTo>
                  <a:lnTo>
                    <a:pt x="4165" y="1755"/>
                  </a:lnTo>
                  <a:lnTo>
                    <a:pt x="4114" y="1825"/>
                  </a:lnTo>
                  <a:lnTo>
                    <a:pt x="4001" y="1962"/>
                  </a:lnTo>
                  <a:lnTo>
                    <a:pt x="3875" y="2096"/>
                  </a:lnTo>
                  <a:lnTo>
                    <a:pt x="3336" y="2607"/>
                  </a:lnTo>
                  <a:lnTo>
                    <a:pt x="3088" y="2860"/>
                  </a:lnTo>
                  <a:lnTo>
                    <a:pt x="2970" y="2993"/>
                  </a:lnTo>
                  <a:lnTo>
                    <a:pt x="2857" y="3132"/>
                  </a:lnTo>
                  <a:lnTo>
                    <a:pt x="2750" y="3277"/>
                  </a:lnTo>
                  <a:lnTo>
                    <a:pt x="2648" y="3431"/>
                  </a:lnTo>
                  <a:lnTo>
                    <a:pt x="2552" y="3594"/>
                  </a:lnTo>
                  <a:lnTo>
                    <a:pt x="2462" y="3769"/>
                  </a:lnTo>
                  <a:lnTo>
                    <a:pt x="2370" y="3976"/>
                  </a:lnTo>
                  <a:lnTo>
                    <a:pt x="2300" y="4173"/>
                  </a:lnTo>
                  <a:lnTo>
                    <a:pt x="2250" y="4363"/>
                  </a:lnTo>
                  <a:lnTo>
                    <a:pt x="2219" y="4549"/>
                  </a:lnTo>
                  <a:lnTo>
                    <a:pt x="2206" y="4736"/>
                  </a:lnTo>
                  <a:lnTo>
                    <a:pt x="2210" y="4926"/>
                  </a:lnTo>
                  <a:lnTo>
                    <a:pt x="2228" y="5123"/>
                  </a:lnTo>
                  <a:lnTo>
                    <a:pt x="2260" y="5330"/>
                  </a:lnTo>
                  <a:lnTo>
                    <a:pt x="2314" y="5565"/>
                  </a:lnTo>
                  <a:lnTo>
                    <a:pt x="2384" y="5775"/>
                  </a:lnTo>
                  <a:lnTo>
                    <a:pt x="2463" y="5959"/>
                  </a:lnTo>
                  <a:lnTo>
                    <a:pt x="2544" y="6115"/>
                  </a:lnTo>
                  <a:lnTo>
                    <a:pt x="2619" y="6239"/>
                  </a:lnTo>
                  <a:lnTo>
                    <a:pt x="2681" y="6331"/>
                  </a:lnTo>
                  <a:lnTo>
                    <a:pt x="2724" y="6388"/>
                  </a:lnTo>
                  <a:lnTo>
                    <a:pt x="2739" y="6407"/>
                  </a:lnTo>
                  <a:lnTo>
                    <a:pt x="2641" y="6366"/>
                  </a:lnTo>
                  <a:lnTo>
                    <a:pt x="2546" y="6320"/>
                  </a:lnTo>
                  <a:lnTo>
                    <a:pt x="2456" y="6269"/>
                  </a:lnTo>
                  <a:lnTo>
                    <a:pt x="2370" y="6215"/>
                  </a:lnTo>
                  <a:lnTo>
                    <a:pt x="2290" y="6157"/>
                  </a:lnTo>
                  <a:lnTo>
                    <a:pt x="2216" y="6096"/>
                  </a:lnTo>
                  <a:lnTo>
                    <a:pt x="2149" y="6034"/>
                  </a:lnTo>
                  <a:lnTo>
                    <a:pt x="2089" y="5970"/>
                  </a:lnTo>
                  <a:lnTo>
                    <a:pt x="2034" y="5906"/>
                  </a:lnTo>
                  <a:lnTo>
                    <a:pt x="1982" y="5840"/>
                  </a:lnTo>
                  <a:lnTo>
                    <a:pt x="1936" y="5775"/>
                  </a:lnTo>
                  <a:lnTo>
                    <a:pt x="1893" y="5709"/>
                  </a:lnTo>
                  <a:lnTo>
                    <a:pt x="1856" y="5643"/>
                  </a:lnTo>
                  <a:lnTo>
                    <a:pt x="1822" y="5577"/>
                  </a:lnTo>
                  <a:lnTo>
                    <a:pt x="1794" y="5512"/>
                  </a:lnTo>
                  <a:lnTo>
                    <a:pt x="1769" y="5448"/>
                  </a:lnTo>
                  <a:lnTo>
                    <a:pt x="0" y="6650"/>
                  </a:lnTo>
                  <a:lnTo>
                    <a:pt x="0" y="8490"/>
                  </a:lnTo>
                  <a:lnTo>
                    <a:pt x="4781" y="12500"/>
                  </a:lnTo>
                  <a:lnTo>
                    <a:pt x="9577" y="8481"/>
                  </a:lnTo>
                  <a:lnTo>
                    <a:pt x="9577" y="7862"/>
                  </a:lnTo>
                  <a:lnTo>
                    <a:pt x="4818" y="11855"/>
                  </a:lnTo>
                  <a:lnTo>
                    <a:pt x="4818" y="11236"/>
                  </a:lnTo>
                  <a:lnTo>
                    <a:pt x="9577" y="7244"/>
                  </a:lnTo>
                  <a:lnTo>
                    <a:pt x="9577" y="6695"/>
                  </a:lnTo>
                  <a:lnTo>
                    <a:pt x="6961" y="4963"/>
                  </a:lnTo>
                  <a:lnTo>
                    <a:pt x="6971" y="5001"/>
                  </a:lnTo>
                  <a:lnTo>
                    <a:pt x="6981" y="5045"/>
                  </a:lnTo>
                  <a:lnTo>
                    <a:pt x="6995" y="5147"/>
                  </a:lnTo>
                  <a:lnTo>
                    <a:pt x="7000" y="5268"/>
                  </a:lnTo>
                  <a:lnTo>
                    <a:pt x="6995" y="5406"/>
                  </a:lnTo>
                  <a:lnTo>
                    <a:pt x="6974" y="5558"/>
                  </a:lnTo>
                  <a:lnTo>
                    <a:pt x="6937" y="5725"/>
                  </a:lnTo>
                  <a:lnTo>
                    <a:pt x="6880" y="5903"/>
                  </a:lnTo>
                  <a:lnTo>
                    <a:pt x="6801" y="6093"/>
                  </a:lnTo>
                  <a:lnTo>
                    <a:pt x="6736" y="6217"/>
                  </a:lnTo>
                  <a:lnTo>
                    <a:pt x="6663" y="6337"/>
                  </a:lnTo>
                  <a:lnTo>
                    <a:pt x="6580" y="6454"/>
                  </a:lnTo>
                  <a:lnTo>
                    <a:pt x="6492" y="6566"/>
                  </a:lnTo>
                  <a:lnTo>
                    <a:pt x="6300" y="6775"/>
                  </a:lnTo>
                  <a:lnTo>
                    <a:pt x="6100" y="6963"/>
                  </a:lnTo>
                  <a:lnTo>
                    <a:pt x="5904" y="7127"/>
                  </a:lnTo>
                  <a:lnTo>
                    <a:pt x="5722" y="7264"/>
                  </a:lnTo>
                  <a:lnTo>
                    <a:pt x="5452" y="7447"/>
                  </a:lnTo>
                  <a:lnTo>
                    <a:pt x="5347" y="7516"/>
                  </a:lnTo>
                  <a:lnTo>
                    <a:pt x="5254" y="7586"/>
                  </a:lnTo>
                  <a:lnTo>
                    <a:pt x="5174" y="7655"/>
                  </a:lnTo>
                  <a:lnTo>
                    <a:pt x="5105" y="7724"/>
                  </a:lnTo>
                  <a:lnTo>
                    <a:pt x="5049" y="7791"/>
                  </a:lnTo>
                  <a:lnTo>
                    <a:pt x="5025" y="7824"/>
                  </a:lnTo>
                  <a:lnTo>
                    <a:pt x="5003" y="7857"/>
                  </a:lnTo>
                  <a:lnTo>
                    <a:pt x="4985" y="7890"/>
                  </a:lnTo>
                  <a:lnTo>
                    <a:pt x="4969" y="7922"/>
                  </a:lnTo>
                  <a:lnTo>
                    <a:pt x="4956" y="7954"/>
                  </a:lnTo>
                  <a:lnTo>
                    <a:pt x="4946" y="7985"/>
                  </a:lnTo>
                  <a:lnTo>
                    <a:pt x="4924" y="8061"/>
                  </a:lnTo>
                  <a:lnTo>
                    <a:pt x="4914" y="8105"/>
                  </a:lnTo>
                  <a:lnTo>
                    <a:pt x="4906" y="8151"/>
                  </a:lnTo>
                  <a:lnTo>
                    <a:pt x="4901" y="8201"/>
                  </a:lnTo>
                  <a:lnTo>
                    <a:pt x="4899" y="8252"/>
                  </a:lnTo>
                  <a:lnTo>
                    <a:pt x="4901" y="8278"/>
                  </a:lnTo>
                  <a:lnTo>
                    <a:pt x="4904" y="8304"/>
                  </a:lnTo>
                  <a:lnTo>
                    <a:pt x="4908" y="8331"/>
                  </a:lnTo>
                  <a:lnTo>
                    <a:pt x="4914" y="8358"/>
                  </a:lnTo>
                  <a:lnTo>
                    <a:pt x="4914" y="8358"/>
                  </a:lnTo>
                  <a:lnTo>
                    <a:pt x="4974" y="8373"/>
                  </a:lnTo>
                  <a:lnTo>
                    <a:pt x="5032" y="8393"/>
                  </a:lnTo>
                  <a:lnTo>
                    <a:pt x="5087" y="8417"/>
                  </a:lnTo>
                  <a:lnTo>
                    <a:pt x="5139" y="8445"/>
                  </a:lnTo>
                  <a:lnTo>
                    <a:pt x="5189" y="8478"/>
                  </a:lnTo>
                  <a:lnTo>
                    <a:pt x="5236" y="8514"/>
                  </a:lnTo>
                  <a:lnTo>
                    <a:pt x="5279" y="8554"/>
                  </a:lnTo>
                  <a:lnTo>
                    <a:pt x="5318" y="8597"/>
                  </a:lnTo>
                  <a:lnTo>
                    <a:pt x="5354" y="8644"/>
                  </a:lnTo>
                  <a:lnTo>
                    <a:pt x="5386" y="8694"/>
                  </a:lnTo>
                  <a:lnTo>
                    <a:pt x="5413" y="8748"/>
                  </a:lnTo>
                  <a:lnTo>
                    <a:pt x="5436" y="8804"/>
                  </a:lnTo>
                  <a:lnTo>
                    <a:pt x="5455" y="8863"/>
                  </a:lnTo>
                  <a:lnTo>
                    <a:pt x="5468" y="8925"/>
                  </a:lnTo>
                  <a:lnTo>
                    <a:pt x="5476" y="8990"/>
                  </a:lnTo>
                  <a:lnTo>
                    <a:pt x="5479" y="9056"/>
                  </a:lnTo>
                  <a:lnTo>
                    <a:pt x="5475" y="9131"/>
                  </a:lnTo>
                  <a:lnTo>
                    <a:pt x="5464" y="9204"/>
                  </a:lnTo>
                  <a:lnTo>
                    <a:pt x="5446" y="9274"/>
                  </a:lnTo>
                  <a:lnTo>
                    <a:pt x="5422" y="9341"/>
                  </a:lnTo>
                  <a:lnTo>
                    <a:pt x="5391" y="9405"/>
                  </a:lnTo>
                  <a:lnTo>
                    <a:pt x="5355" y="9465"/>
                  </a:lnTo>
                  <a:lnTo>
                    <a:pt x="5313" y="9522"/>
                  </a:lnTo>
                  <a:lnTo>
                    <a:pt x="5266" y="9573"/>
                  </a:lnTo>
                  <a:lnTo>
                    <a:pt x="5214" y="9620"/>
                  </a:lnTo>
                  <a:lnTo>
                    <a:pt x="5158" y="9662"/>
                  </a:lnTo>
                  <a:lnTo>
                    <a:pt x="5098" y="9699"/>
                  </a:lnTo>
                  <a:lnTo>
                    <a:pt x="5034" y="9729"/>
                  </a:lnTo>
                  <a:lnTo>
                    <a:pt x="4967" y="9754"/>
                  </a:lnTo>
                  <a:lnTo>
                    <a:pt x="4896" y="9772"/>
                  </a:lnTo>
                  <a:lnTo>
                    <a:pt x="4824" y="9783"/>
                  </a:lnTo>
                  <a:lnTo>
                    <a:pt x="4749" y="9787"/>
                  </a:lnTo>
                  <a:lnTo>
                    <a:pt x="4674" y="9783"/>
                  </a:lnTo>
                  <a:lnTo>
                    <a:pt x="4601" y="9772"/>
                  </a:lnTo>
                  <a:lnTo>
                    <a:pt x="4531" y="9754"/>
                  </a:lnTo>
                  <a:lnTo>
                    <a:pt x="4464" y="9729"/>
                  </a:lnTo>
                  <a:lnTo>
                    <a:pt x="4400" y="9699"/>
                  </a:lnTo>
                  <a:lnTo>
                    <a:pt x="4340" y="9662"/>
                  </a:lnTo>
                  <a:lnTo>
                    <a:pt x="4284" y="9620"/>
                  </a:lnTo>
                  <a:lnTo>
                    <a:pt x="4232" y="9573"/>
                  </a:lnTo>
                  <a:lnTo>
                    <a:pt x="4185" y="9522"/>
                  </a:lnTo>
                  <a:lnTo>
                    <a:pt x="4143" y="9465"/>
                  </a:lnTo>
                  <a:lnTo>
                    <a:pt x="4106" y="9405"/>
                  </a:lnTo>
                  <a:lnTo>
                    <a:pt x="4076" y="9341"/>
                  </a:lnTo>
                  <a:lnTo>
                    <a:pt x="4051" y="9274"/>
                  </a:lnTo>
                  <a:lnTo>
                    <a:pt x="4033" y="9204"/>
                  </a:lnTo>
                  <a:lnTo>
                    <a:pt x="4022" y="9131"/>
                  </a:lnTo>
                  <a:lnTo>
                    <a:pt x="4019" y="9056"/>
                  </a:lnTo>
                  <a:lnTo>
                    <a:pt x="4021" y="8991"/>
                  </a:lnTo>
                  <a:lnTo>
                    <a:pt x="4030" y="8927"/>
                  </a:lnTo>
                  <a:lnTo>
                    <a:pt x="4043" y="8866"/>
                  </a:lnTo>
                  <a:lnTo>
                    <a:pt x="4062" y="8806"/>
                  </a:lnTo>
                  <a:lnTo>
                    <a:pt x="4086" y="8749"/>
                  </a:lnTo>
                  <a:lnTo>
                    <a:pt x="4114" y="8694"/>
                  </a:lnTo>
                  <a:lnTo>
                    <a:pt x="4146" y="8642"/>
                  </a:lnTo>
                  <a:lnTo>
                    <a:pt x="4182" y="8593"/>
                  </a:lnTo>
                  <a:lnTo>
                    <a:pt x="4223" y="8548"/>
                  </a:lnTo>
                  <a:lnTo>
                    <a:pt x="4267" y="8506"/>
                  </a:lnTo>
                  <a:lnTo>
                    <a:pt x="4314" y="8468"/>
                  </a:lnTo>
                  <a:lnTo>
                    <a:pt x="4365" y="8433"/>
                  </a:lnTo>
                  <a:lnTo>
                    <a:pt x="4418" y="8404"/>
                  </a:lnTo>
                  <a:lnTo>
                    <a:pt x="4475" y="8378"/>
                  </a:lnTo>
                  <a:lnTo>
                    <a:pt x="4533" y="8358"/>
                  </a:lnTo>
                  <a:lnTo>
                    <a:pt x="4594" y="8342"/>
                  </a:lnTo>
                  <a:lnTo>
                    <a:pt x="4594" y="8337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 sz="1587" b="0" i="0" dirty="0">
                <a:latin typeface="Politie Text" panose="020B0503040000020204" pitchFamily="34" charset="7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28774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572F4B-6344-E18A-C4F1-0B7716384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058866-B755-C8E5-80C0-151ABD36B8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6F6B7D5-88EE-E55D-DBC2-53ECAA4DA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B76E2-7748-479F-B9B6-31D276B04DCD}" type="datetimeFigureOut">
              <a:rPr lang="nl-NL" smtClean="0"/>
              <a:t>18-1-2024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9E54447-7AA8-2C6E-7F9A-2F170A703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253F83C-DF8A-A8D4-BE3D-BA09AE40A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51996-A9D1-4FA5-A803-E87E2D570E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3558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1ED6B6-4899-D1AB-9051-28626CE75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4E3B429-B67D-ADB3-68A8-440D5A862F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F825D58-9D53-BDFD-E881-A18BB217F1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F72984F-9AE6-726D-EA3A-58A114502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B76E2-7748-479F-B9B6-31D276B04DCD}" type="datetimeFigureOut">
              <a:rPr lang="nl-NL" smtClean="0"/>
              <a:t>18-1-2024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7E09E50-1139-CA62-A495-745FBF710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CA027CB-8135-364C-CE78-581E7DEAE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51996-A9D1-4FA5-A803-E87E2D570E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665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1A1136-88EC-E3A6-65CA-7A924A606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FA28D2C-B7D2-D2AD-A265-86EDE2A75C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709946A-B3E6-1045-083C-BAB55A536C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D62BDB9-4ABE-8A7A-5B77-F80F0ACE42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112DC62-99CA-FF27-8C78-363329632E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62744BE-2D17-CF02-8DB3-A097F4D35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B76E2-7748-479F-B9B6-31D276B04DCD}" type="datetimeFigureOut">
              <a:rPr lang="nl-NL" smtClean="0"/>
              <a:t>18-1-2024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69AA478-FB47-F562-E136-490C52B2D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9EAE182-A811-390C-ED6B-E58671509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51996-A9D1-4FA5-A803-E87E2D570E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4451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0EBA7F-2EF0-A372-01E2-E0AA0EA05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83C256F-36CD-5A0C-D43C-45B00A4B3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B76E2-7748-479F-B9B6-31D276B04DCD}" type="datetimeFigureOut">
              <a:rPr lang="nl-NL" smtClean="0"/>
              <a:t>18-1-2024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ED6F712-CF54-1F39-4A68-2DFD3DC35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F2FFE1C-AA13-0EBE-1F2A-551C90E3E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51996-A9D1-4FA5-A803-E87E2D570E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2367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90C95EE-2034-F662-EBBF-238511E58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B76E2-7748-479F-B9B6-31D276B04DCD}" type="datetimeFigureOut">
              <a:rPr lang="nl-NL" smtClean="0"/>
              <a:t>18-1-2024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0FD21BE-EACE-7F15-DC47-189112627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893C60D-1111-0EBA-9ACB-28841583D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51996-A9D1-4FA5-A803-E87E2D570E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6803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642CD3-23A2-3F65-2726-E23FB9B3C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A907F6-7B16-F048-F291-43498BE745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C31CBFC-AC5E-348A-B6BE-C3C368A16D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FEFF9F7-97CB-F2CE-7C3F-F9AD3C3AA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B76E2-7748-479F-B9B6-31D276B04DCD}" type="datetimeFigureOut">
              <a:rPr lang="nl-NL" smtClean="0"/>
              <a:t>18-1-2024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5553B25-B3AF-7AB5-9AF1-D3ADA76DD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799CC32-0D38-B89E-0676-A7724053E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51996-A9D1-4FA5-A803-E87E2D570E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014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CF0BA4-8097-3580-FE60-21E4DF382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07E5858E-983D-40EA-47BB-5A7F48C135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4CF2F39-7D42-EA36-C2F7-FAC3F3B2FC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B95D19A-67C3-C775-4804-E7E19672E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B76E2-7748-479F-B9B6-31D276B04DCD}" type="datetimeFigureOut">
              <a:rPr lang="nl-NL" smtClean="0"/>
              <a:t>18-1-2024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6630EBA-5BD4-D10C-FE25-43971D047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90F00F1-E341-E4ED-A475-342147C5A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51996-A9D1-4FA5-A803-E87E2D570E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0155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sv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E2995BF-1E56-DDD8-4AA1-7AB6E4BDA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BBAEB37-360B-E581-288F-B7D1C4D027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749997D-E9B8-DC11-5C1F-129EA815F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7B76E2-7748-479F-B9B6-31D276B04DCD}" type="datetimeFigureOut">
              <a:rPr lang="nl-NL" smtClean="0"/>
              <a:t>18-1-2024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3A6E7B-656C-42CD-8CC3-DAED3A8A0A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FECB182-D5F5-A8BB-E1A1-F2D629CD7E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51996-A9D1-4FA5-A803-E87E2D570E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2948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C07F0F45-F852-3540-A84F-6BD8B763DFC7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635642" y="6299544"/>
            <a:ext cx="1523300" cy="330065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35642" y="634829"/>
            <a:ext cx="10920717" cy="507859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vert="horz" wrap="square" lIns="0" tIns="21600" rIns="0" bIns="0" rtlCol="0" anchor="t" anchorCtr="0">
            <a:sp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34943" y="253430"/>
            <a:ext cx="10921416" cy="12741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70" b="0" cap="none" baseline="0">
                <a:solidFill>
                  <a:schemeClr val="tx2"/>
                </a:solidFill>
                <a:latin typeface="Politie Text" panose="020B0503040000020204" pitchFamily="34" charset="77"/>
                <a:cs typeface="Arial" panose="020B0604020202020204" pitchFamily="34" charset="0"/>
              </a:defRPr>
            </a:lvl1pPr>
          </a:lstStyle>
          <a:p>
            <a:r>
              <a:rPr lang="nl-NL"/>
              <a:t>Basissjabloon PowerPoint – mei 2022 – versie 1.2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635642" y="1523378"/>
            <a:ext cx="10920717" cy="4318103"/>
          </a:xfrm>
          <a:prstGeom prst="rect">
            <a:avLst/>
          </a:prstGeom>
        </p:spPr>
        <p:txBody>
          <a:bodyPr vert="horz" lIns="0" tIns="432000" rIns="0" bIns="0" rtlCol="0">
            <a:no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DF635740-32F5-9049-B207-A182078241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13579" y="6223727"/>
            <a:ext cx="2742780" cy="634274"/>
          </a:xfrm>
          <a:prstGeom prst="rect">
            <a:avLst/>
          </a:prstGeom>
        </p:spPr>
        <p:txBody>
          <a:bodyPr vert="horz" lIns="0" tIns="0" rIns="0" bIns="144000" rtlCol="0" anchor="ctr"/>
          <a:lstStyle>
            <a:lvl1pPr algn="r">
              <a:defRPr sz="1235">
                <a:solidFill>
                  <a:schemeClr val="tx2"/>
                </a:solidFill>
                <a:latin typeface="Politie Text" panose="020B0503040000020204" pitchFamily="34" charset="77"/>
              </a:defRPr>
            </a:lvl1pPr>
          </a:lstStyle>
          <a:p>
            <a:fld id="{AF7D43D0-0492-5C45-BF46-73D0B983B482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9846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dt="0"/>
  <p:txStyles>
    <p:titleStyle>
      <a:lvl1pPr algn="l" defTabSz="1219049" rtl="0" eaLnBrk="1" latinLnBrk="0" hangingPunct="1">
        <a:lnSpc>
          <a:spcPct val="90000"/>
        </a:lnSpc>
        <a:spcBef>
          <a:spcPct val="0"/>
        </a:spcBef>
        <a:buNone/>
        <a:defRPr lang="nl-NL" sz="3528" b="1" kern="1200" dirty="0">
          <a:solidFill>
            <a:schemeClr val="tx2"/>
          </a:solidFill>
          <a:effectLst>
            <a:glow>
              <a:schemeClr val="bg1">
                <a:alpha val="99000"/>
              </a:schemeClr>
            </a:glow>
          </a:effectLst>
          <a:latin typeface="Politie Text" panose="020B0503040000020204" pitchFamily="34" charset="77"/>
          <a:ea typeface="+mj-ea"/>
          <a:cs typeface="Arial" panose="020B0604020202020204" pitchFamily="34" charset="0"/>
        </a:defRPr>
      </a:lvl1pPr>
    </p:titleStyle>
    <p:bodyStyle>
      <a:lvl1pPr marL="144202" indent="-144202" algn="l" defTabSz="1219049" rtl="0" eaLnBrk="1" latinLnBrk="0" hangingPunct="1">
        <a:lnSpc>
          <a:spcPct val="100000"/>
        </a:lnSpc>
        <a:spcBef>
          <a:spcPts val="0"/>
        </a:spcBef>
        <a:spcAft>
          <a:spcPts val="529"/>
        </a:spcAft>
        <a:buFont typeface="Arial"/>
        <a:buChar char="-"/>
        <a:defRPr lang="nl-NL" sz="2117" b="0" i="0" kern="1200" dirty="0" smtClean="0">
          <a:solidFill>
            <a:schemeClr val="accent3"/>
          </a:solidFill>
          <a:effectLst>
            <a:glow>
              <a:schemeClr val="bg1">
                <a:alpha val="99000"/>
              </a:schemeClr>
            </a:glow>
          </a:effectLst>
          <a:latin typeface="Politie Text Medium" panose="020B0503040000020204" pitchFamily="34" charset="77"/>
          <a:ea typeface="+mn-ea"/>
          <a:cs typeface="Arial" panose="020B0604020202020204" pitchFamily="34" charset="0"/>
        </a:defRPr>
      </a:lvl1pPr>
      <a:lvl2pPr marL="144202" indent="-144202" algn="l" defTabSz="1219049" rtl="0" eaLnBrk="1" latinLnBrk="0" hangingPunct="1">
        <a:lnSpc>
          <a:spcPct val="100000"/>
        </a:lnSpc>
        <a:spcBef>
          <a:spcPts val="0"/>
        </a:spcBef>
        <a:spcAft>
          <a:spcPts val="529"/>
        </a:spcAft>
        <a:buFont typeface="Arial"/>
        <a:buChar char="-"/>
        <a:defRPr lang="nl-NL" sz="2117" kern="1200" dirty="0" smtClean="0">
          <a:solidFill>
            <a:schemeClr val="tx2"/>
          </a:solidFill>
          <a:effectLst>
            <a:glow>
              <a:schemeClr val="bg1">
                <a:alpha val="99000"/>
              </a:schemeClr>
            </a:glow>
          </a:effectLst>
          <a:latin typeface="Politie Text" panose="020B0503040000020204" pitchFamily="34" charset="77"/>
          <a:ea typeface="+mn-ea"/>
          <a:cs typeface="+mn-cs"/>
        </a:defRPr>
      </a:lvl2pPr>
      <a:lvl3pPr marL="168002" indent="-168002" algn="l" defTabSz="1219049" rtl="0" eaLnBrk="1" latinLnBrk="0" hangingPunct="1">
        <a:lnSpc>
          <a:spcPct val="100000"/>
        </a:lnSpc>
        <a:spcBef>
          <a:spcPts val="0"/>
        </a:spcBef>
        <a:spcAft>
          <a:spcPts val="529"/>
        </a:spcAft>
        <a:buFont typeface="Arial"/>
        <a:buChar char="-"/>
        <a:tabLst/>
        <a:defRPr lang="nl-NL" sz="1587" b="0" kern="1200" dirty="0" smtClean="0">
          <a:solidFill>
            <a:schemeClr val="tx1"/>
          </a:solidFill>
          <a:effectLst>
            <a:glow>
              <a:schemeClr val="bg1">
                <a:alpha val="99000"/>
              </a:schemeClr>
            </a:glow>
          </a:effectLst>
          <a:latin typeface="Politie Text" panose="020B0503040000020204" pitchFamily="34" charset="77"/>
          <a:ea typeface="+mn-ea"/>
          <a:cs typeface="+mn-cs"/>
        </a:defRPr>
      </a:lvl3pPr>
      <a:lvl4pPr marL="168002" indent="-168002" algn="l" defTabSz="1219049" rtl="0" eaLnBrk="1" latinLnBrk="0" hangingPunct="1">
        <a:lnSpc>
          <a:spcPct val="100000"/>
        </a:lnSpc>
        <a:spcBef>
          <a:spcPts val="0"/>
        </a:spcBef>
        <a:spcAft>
          <a:spcPts val="529"/>
        </a:spcAft>
        <a:buFont typeface="Arial"/>
        <a:buChar char="-"/>
        <a:tabLst/>
        <a:defRPr lang="nl-NL" sz="1411" kern="1200" dirty="0" smtClean="0">
          <a:solidFill>
            <a:schemeClr val="tx1"/>
          </a:solidFill>
          <a:effectLst>
            <a:glow>
              <a:schemeClr val="bg1">
                <a:alpha val="99000"/>
              </a:schemeClr>
            </a:glow>
          </a:effectLst>
          <a:latin typeface="Politie Text" panose="020B0503040000020204" pitchFamily="34" charset="77"/>
          <a:ea typeface="+mn-ea"/>
          <a:cs typeface="+mn-cs"/>
        </a:defRPr>
      </a:lvl4pPr>
      <a:lvl5pPr marL="151202" indent="-151202" algn="l" defTabSz="1219049" rtl="0" eaLnBrk="1" latinLnBrk="0" hangingPunct="1">
        <a:lnSpc>
          <a:spcPct val="100000"/>
        </a:lnSpc>
        <a:spcBef>
          <a:spcPts val="0"/>
        </a:spcBef>
        <a:spcAft>
          <a:spcPts val="529"/>
        </a:spcAft>
        <a:buFont typeface="Arial"/>
        <a:buChar char="-"/>
        <a:defRPr lang="nl-NL" sz="1235" kern="1200" dirty="0" smtClean="0">
          <a:solidFill>
            <a:schemeClr val="tx1"/>
          </a:solidFill>
          <a:effectLst>
            <a:glow>
              <a:schemeClr val="bg1">
                <a:alpha val="99000"/>
              </a:schemeClr>
            </a:glow>
          </a:effectLst>
          <a:latin typeface="Politie Text" panose="020B0503040000020204" pitchFamily="34" charset="77"/>
          <a:ea typeface="+mn-ea"/>
          <a:cs typeface="+mn-cs"/>
        </a:defRPr>
      </a:lvl5pPr>
      <a:lvl6pPr marL="3352385" indent="-304763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6pPr>
      <a:lvl7pPr marL="3961909" indent="-304763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7pPr>
      <a:lvl8pPr marL="4571434" indent="-304763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8pPr>
      <a:lvl9pPr marL="5180959" indent="-304763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4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7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98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22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47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72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96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263">
          <p15:clr>
            <a:srgbClr val="C35EA4"/>
          </p15:clr>
        </p15:guide>
        <p15:guide id="4" pos="6985">
          <p15:clr>
            <a:srgbClr val="C35EA4"/>
          </p15:clr>
        </p15:guide>
        <p15:guide id="5" pos="8254">
          <p15:clr>
            <a:srgbClr val="F26B43"/>
          </p15:clr>
        </p15:guide>
        <p15:guide id="6" pos="7166">
          <p15:clr>
            <a:srgbClr val="C35EA4"/>
          </p15:clr>
        </p15:guide>
        <p15:guide id="7" pos="3084">
          <p15:clr>
            <a:srgbClr val="C35EA4"/>
          </p15:clr>
        </p15:guide>
        <p15:guide id="11" pos="635">
          <p15:clr>
            <a:srgbClr val="9FCC3B"/>
          </p15:clr>
        </p15:guide>
        <p15:guide id="13" pos="1723">
          <p15:clr>
            <a:srgbClr val="C35EA4"/>
          </p15:clr>
        </p15:guide>
        <p15:guide id="18" pos="5624">
          <p15:clr>
            <a:srgbClr val="C35EA4"/>
          </p15:clr>
        </p15:guide>
        <p15:guide id="19" pos="5805">
          <p15:clr>
            <a:srgbClr val="C35EA4"/>
          </p15:clr>
        </p15:guide>
        <p15:guide id="24" pos="1542">
          <p15:clr>
            <a:srgbClr val="C35EA4"/>
          </p15:clr>
        </p15:guide>
        <p15:guide id="29" orient="horz" pos="2358">
          <p15:clr>
            <a:srgbClr val="A4A3A4"/>
          </p15:clr>
        </p15:guide>
        <p15:guide id="30" orient="horz" pos="2540">
          <p15:clr>
            <a:srgbClr val="A4A3A4"/>
          </p15:clr>
        </p15:guide>
        <p15:guide id="31" orient="horz" pos="4172">
          <p15:clr>
            <a:srgbClr val="F26B43"/>
          </p15:clr>
        </p15:guide>
        <p15:guide id="35" pos="2903">
          <p15:clr>
            <a:srgbClr val="C35EA4"/>
          </p15:clr>
        </p15:guide>
        <p15:guide id="40" pos="4454">
          <p15:clr>
            <a:srgbClr val="C35EA4"/>
          </p15:clr>
        </p15:guide>
        <p15:guide id="45" orient="horz" pos="181">
          <p15:clr>
            <a:srgbClr val="A4A3A4"/>
          </p15:clr>
        </p15:guide>
        <p15:guide id="47" orient="horz" pos="272">
          <p15:clr>
            <a:srgbClr val="547EBF"/>
          </p15:clr>
        </p15:guide>
        <p15:guide id="48" orient="horz" pos="1088">
          <p15:clr>
            <a:srgbClr val="547EBF"/>
          </p15:clr>
        </p15:guide>
        <p15:guide id="50" pos="1361">
          <p15:clr>
            <a:srgbClr val="9FCC3B"/>
          </p15:clr>
        </p15:guide>
        <p15:guide id="51" pos="1905">
          <p15:clr>
            <a:srgbClr val="9FCC3B"/>
          </p15:clr>
        </p15:guide>
        <p15:guide id="52" pos="2721">
          <p15:clr>
            <a:srgbClr val="9FCC3B"/>
          </p15:clr>
        </p15:guide>
        <p15:guide id="53" pos="3265">
          <p15:clr>
            <a:srgbClr val="9FCC3B"/>
          </p15:clr>
        </p15:guide>
        <p15:guide id="57" pos="454">
          <p15:clr>
            <a:srgbClr val="F26B43"/>
          </p15:clr>
        </p15:guide>
        <p15:guide id="58" pos="8073">
          <p15:clr>
            <a:srgbClr val="9FCC3B"/>
          </p15:clr>
        </p15:guide>
        <p15:guide id="59" pos="4082">
          <p15:clr>
            <a:srgbClr val="9FCC3B"/>
          </p15:clr>
        </p15:guide>
        <p15:guide id="61" pos="5987">
          <p15:clr>
            <a:srgbClr val="9FCC3B"/>
          </p15:clr>
        </p15:guide>
        <p15:guide id="62" pos="6803">
          <p15:clr>
            <a:srgbClr val="9FCC3B"/>
          </p15:clr>
        </p15:guide>
        <p15:guide id="63" pos="7347">
          <p15:clr>
            <a:srgbClr val="9FCC3B"/>
          </p15:clr>
        </p15:guide>
        <p15:guide id="65" orient="horz" pos="4626">
          <p15:clr>
            <a:srgbClr val="A4A3A4"/>
          </p15:clr>
        </p15:guide>
        <p15:guide id="66" pos="4808">
          <p15:clr>
            <a:srgbClr val="A4A3A4"/>
          </p15:clr>
        </p15:guide>
        <p15:guide id="67" pos="5080">
          <p15:clr>
            <a:srgbClr val="A4A3A4"/>
          </p15:clr>
        </p15:guide>
        <p15:guide id="68" pos="5443">
          <p15:clr>
            <a:srgbClr val="9FCC3B"/>
          </p15:clr>
        </p15:guide>
        <p15:guide id="69" orient="horz" pos="453">
          <p15:clr>
            <a:srgbClr val="F26B43"/>
          </p15:clr>
        </p15:guide>
        <p15:guide id="70" orient="horz" pos="4445">
          <p15:clr>
            <a:srgbClr val="F26B43"/>
          </p15:clr>
        </p15:guide>
        <p15:guide id="71" pos="4626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Afbeelding 34">
            <a:extLst>
              <a:ext uri="{FF2B5EF4-FFF2-40B4-BE49-F238E27FC236}">
                <a16:creationId xmlns:a16="http://schemas.microsoft.com/office/drawing/2014/main" id="{B4460948-CD5E-FDA2-8E2D-34AB145B83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870" y="1597356"/>
            <a:ext cx="5074258" cy="5074258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7F62943F-60B7-22AC-5DF4-866821CAF9A1}"/>
              </a:ext>
            </a:extLst>
          </p:cNvPr>
          <p:cNvSpPr txBox="1"/>
          <p:nvPr/>
        </p:nvSpPr>
        <p:spPr>
          <a:xfrm>
            <a:off x="8464015" y="1770409"/>
            <a:ext cx="23680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olidFill>
                  <a:srgbClr val="182866"/>
                </a:solidFill>
                <a:latin typeface="Politie Text Medium" panose="020B0603040000020204" pitchFamily="34" charset="0"/>
                <a:cs typeface="Arial" panose="020B0604020202020204" pitchFamily="34" charset="0"/>
              </a:rPr>
              <a:t>ingrijpen</a:t>
            </a:r>
            <a:endParaRPr lang="nl-NL" sz="2800" dirty="0">
              <a:solidFill>
                <a:srgbClr val="182866"/>
              </a:solidFill>
              <a:latin typeface="Politie Text Medium" panose="020B0603040000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0385658-246A-588D-9866-BC20DF907E66}"/>
              </a:ext>
            </a:extLst>
          </p:cNvPr>
          <p:cNvSpPr txBox="1"/>
          <p:nvPr/>
        </p:nvSpPr>
        <p:spPr>
          <a:xfrm>
            <a:off x="2909198" y="459435"/>
            <a:ext cx="6209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800" dirty="0">
                <a:solidFill>
                  <a:srgbClr val="182866"/>
                </a:solidFill>
                <a:latin typeface="Politie Text ExtraBold" panose="020B0903040000020204" pitchFamily="34" charset="0"/>
                <a:cs typeface="Arial" panose="020B0604020202020204" pitchFamily="34" charset="0"/>
              </a:rPr>
              <a:t>SANCTIES OP MAAT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518F9440-AC44-06A8-D6C4-B3170589B468}"/>
              </a:ext>
            </a:extLst>
          </p:cNvPr>
          <p:cNvSpPr txBox="1"/>
          <p:nvPr/>
        </p:nvSpPr>
        <p:spPr>
          <a:xfrm>
            <a:off x="4241561" y="1242947"/>
            <a:ext cx="3546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rgbClr val="182866"/>
                </a:solidFill>
                <a:latin typeface="Politie Text" panose="020B0503040000020204" pitchFamily="34" charset="0"/>
                <a:cs typeface="Arial" panose="020B0604020202020204" pitchFamily="34" charset="0"/>
              </a:rPr>
              <a:t>Hoe komen deze tot stand? 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D447C872-6A60-7B0B-2F76-B8DF5B6D9428}"/>
              </a:ext>
            </a:extLst>
          </p:cNvPr>
          <p:cNvSpPr txBox="1"/>
          <p:nvPr/>
        </p:nvSpPr>
        <p:spPr>
          <a:xfrm>
            <a:off x="8484046" y="2353192"/>
            <a:ext cx="271641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nl-NL" sz="1600" dirty="0">
                <a:solidFill>
                  <a:schemeClr val="bg1">
                    <a:lumMod val="50000"/>
                  </a:schemeClr>
                </a:solidFill>
                <a:latin typeface="Politie Text" panose="020B0503040000020204" pitchFamily="34" charset="0"/>
              </a:rPr>
              <a:t>Heeft de politiemedewerker geprobeerd het voorval te stoppen?</a:t>
            </a:r>
          </a:p>
          <a:p>
            <a:endParaRPr lang="nl-NL" sz="1000" dirty="0">
              <a:solidFill>
                <a:schemeClr val="bg1">
                  <a:lumMod val="50000"/>
                </a:schemeClr>
              </a:solidFill>
            </a:endParaRPr>
          </a:p>
          <a:p>
            <a:pPr marL="171450" indent="-171450">
              <a:buFontTx/>
              <a:buChar char="-"/>
            </a:pPr>
            <a:endParaRPr lang="nl-NL" sz="1000" dirty="0">
              <a:solidFill>
                <a:schemeClr val="bg1">
                  <a:lumMod val="50000"/>
                </a:schemeClr>
              </a:solidFill>
            </a:endParaRPr>
          </a:p>
          <a:p>
            <a:pPr marL="171450" indent="-171450">
              <a:buFontTx/>
              <a:buChar char="-"/>
            </a:pPr>
            <a:endParaRPr lang="nl-NL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Vrije vorm 95">
            <a:extLst>
              <a:ext uri="{FF2B5EF4-FFF2-40B4-BE49-F238E27FC236}">
                <a16:creationId xmlns:a16="http://schemas.microsoft.com/office/drawing/2014/main" id="{CEC5C10F-925A-FD64-1C34-812D3284D1F3}"/>
              </a:ext>
            </a:extLst>
          </p:cNvPr>
          <p:cNvSpPr/>
          <p:nvPr/>
        </p:nvSpPr>
        <p:spPr>
          <a:xfrm rot="16200000">
            <a:off x="768382" y="3980886"/>
            <a:ext cx="277860" cy="585059"/>
          </a:xfrm>
          <a:custGeom>
            <a:avLst/>
            <a:gdLst>
              <a:gd name="connsiteX0" fmla="*/ 391965 w 663227"/>
              <a:gd name="connsiteY0" fmla="*/ 1277636 h 1601528"/>
              <a:gd name="connsiteX1" fmla="*/ 320340 w 663227"/>
              <a:gd name="connsiteY1" fmla="*/ 1337216 h 1601528"/>
              <a:gd name="connsiteX2" fmla="*/ 320476 w 663227"/>
              <a:gd name="connsiteY2" fmla="*/ 1337623 h 1601528"/>
              <a:gd name="connsiteX3" fmla="*/ 320166 w 663227"/>
              <a:gd name="connsiteY3" fmla="*/ 1337360 h 1601528"/>
              <a:gd name="connsiteX4" fmla="*/ 320019 w 663227"/>
              <a:gd name="connsiteY4" fmla="*/ 1337482 h 1601528"/>
              <a:gd name="connsiteX5" fmla="*/ 319469 w 663227"/>
              <a:gd name="connsiteY5" fmla="*/ 1336767 h 1601528"/>
              <a:gd name="connsiteX6" fmla="*/ 250253 w 663227"/>
              <a:gd name="connsiteY6" fmla="*/ 1277890 h 1601528"/>
              <a:gd name="connsiteX7" fmla="*/ 249670 w 663227"/>
              <a:gd name="connsiteY7" fmla="*/ 1251168 h 1601528"/>
              <a:gd name="connsiteX8" fmla="*/ 275894 w 663227"/>
              <a:gd name="connsiteY8" fmla="*/ 1233685 h 1601528"/>
              <a:gd name="connsiteX9" fmla="*/ 285838 w 663227"/>
              <a:gd name="connsiteY9" fmla="*/ 1245891 h 1601528"/>
              <a:gd name="connsiteX10" fmla="*/ 290400 w 663227"/>
              <a:gd name="connsiteY10" fmla="*/ 1247910 h 1601528"/>
              <a:gd name="connsiteX11" fmla="*/ 290307 w 663227"/>
              <a:gd name="connsiteY11" fmla="*/ 1247450 h 1601528"/>
              <a:gd name="connsiteX12" fmla="*/ 296000 w 663227"/>
              <a:gd name="connsiteY12" fmla="*/ 1194470 h 1601528"/>
              <a:gd name="connsiteX13" fmla="*/ 315368 w 663227"/>
              <a:gd name="connsiteY13" fmla="*/ 1169926 h 1601528"/>
              <a:gd name="connsiteX14" fmla="*/ 311810 w 663227"/>
              <a:gd name="connsiteY14" fmla="*/ 1153742 h 1601528"/>
              <a:gd name="connsiteX15" fmla="*/ 313601 w 663227"/>
              <a:gd name="connsiteY15" fmla="*/ 1153381 h 1601528"/>
              <a:gd name="connsiteX16" fmla="*/ 323613 w 663227"/>
              <a:gd name="connsiteY16" fmla="*/ 1159445 h 1601528"/>
              <a:gd name="connsiteX17" fmla="*/ 329800 w 663227"/>
              <a:gd name="connsiteY17" fmla="*/ 1181504 h 1601528"/>
              <a:gd name="connsiteX18" fmla="*/ 321641 w 663227"/>
              <a:gd name="connsiteY18" fmla="*/ 1176259 h 1601528"/>
              <a:gd name="connsiteX19" fmla="*/ 322224 w 663227"/>
              <a:gd name="connsiteY19" fmla="*/ 1192867 h 1601528"/>
              <a:gd name="connsiteX20" fmla="*/ 298331 w 663227"/>
              <a:gd name="connsiteY20" fmla="*/ 1228125 h 1601528"/>
              <a:gd name="connsiteX21" fmla="*/ 300626 w 663227"/>
              <a:gd name="connsiteY21" fmla="*/ 1253837 h 1601528"/>
              <a:gd name="connsiteX22" fmla="*/ 301839 w 663227"/>
              <a:gd name="connsiteY22" fmla="*/ 1255618 h 1601528"/>
              <a:gd name="connsiteX23" fmla="*/ 302251 w 663227"/>
              <a:gd name="connsiteY23" fmla="*/ 1254225 h 1601528"/>
              <a:gd name="connsiteX24" fmla="*/ 317763 w 663227"/>
              <a:gd name="connsiteY24" fmla="*/ 1227281 h 1601528"/>
              <a:gd name="connsiteX25" fmla="*/ 333789 w 663227"/>
              <a:gd name="connsiteY25" fmla="*/ 1188382 h 1601528"/>
              <a:gd name="connsiteX26" fmla="*/ 349815 w 663227"/>
              <a:gd name="connsiteY26" fmla="*/ 1218103 h 1601528"/>
              <a:gd name="connsiteX27" fmla="*/ 341656 w 663227"/>
              <a:gd name="connsiteY27" fmla="*/ 1212858 h 1601528"/>
              <a:gd name="connsiteX28" fmla="*/ 340199 w 663227"/>
              <a:gd name="connsiteY28" fmla="*/ 1230632 h 1601528"/>
              <a:gd name="connsiteX29" fmla="*/ 317472 w 663227"/>
              <a:gd name="connsiteY29" fmla="*/ 1276088 h 1601528"/>
              <a:gd name="connsiteX30" fmla="*/ 314455 w 663227"/>
              <a:gd name="connsiteY30" fmla="*/ 1277260 h 1601528"/>
              <a:gd name="connsiteX31" fmla="*/ 311839 w 663227"/>
              <a:gd name="connsiteY31" fmla="*/ 1279218 h 1601528"/>
              <a:gd name="connsiteX32" fmla="*/ 310325 w 663227"/>
              <a:gd name="connsiteY32" fmla="*/ 1282944 h 1601528"/>
              <a:gd name="connsiteX33" fmla="*/ 329140 w 663227"/>
              <a:gd name="connsiteY33" fmla="*/ 1280413 h 1601528"/>
              <a:gd name="connsiteX34" fmla="*/ 327667 w 663227"/>
              <a:gd name="connsiteY34" fmla="*/ 1278599 h 1601528"/>
              <a:gd name="connsiteX35" fmla="*/ 326357 w 663227"/>
              <a:gd name="connsiteY35" fmla="*/ 1277623 h 1601528"/>
              <a:gd name="connsiteX36" fmla="*/ 321822 w 663227"/>
              <a:gd name="connsiteY36" fmla="*/ 1276895 h 1601528"/>
              <a:gd name="connsiteX37" fmla="*/ 353291 w 663227"/>
              <a:gd name="connsiteY37" fmla="*/ 1226124 h 1601528"/>
              <a:gd name="connsiteX38" fmla="*/ 391458 w 663227"/>
              <a:gd name="connsiteY38" fmla="*/ 1252057 h 1601528"/>
              <a:gd name="connsiteX39" fmla="*/ 391458 w 663227"/>
              <a:gd name="connsiteY39" fmla="*/ 1259704 h 1601528"/>
              <a:gd name="connsiteX40" fmla="*/ 387042 w 663227"/>
              <a:gd name="connsiteY40" fmla="*/ 1262965 h 1601528"/>
              <a:gd name="connsiteX41" fmla="*/ 320767 w 663227"/>
              <a:gd name="connsiteY41" fmla="*/ 1318859 h 1601528"/>
              <a:gd name="connsiteX42" fmla="*/ 320767 w 663227"/>
              <a:gd name="connsiteY42" fmla="*/ 1328140 h 1601528"/>
              <a:gd name="connsiteX43" fmla="*/ 391541 w 663227"/>
              <a:gd name="connsiteY43" fmla="*/ 1268894 h 1601528"/>
              <a:gd name="connsiteX44" fmla="*/ 439706 w 663227"/>
              <a:gd name="connsiteY44" fmla="*/ 1263736 h 1601528"/>
              <a:gd name="connsiteX45" fmla="*/ 326705 w 663227"/>
              <a:gd name="connsiteY45" fmla="*/ 1150735 h 1601528"/>
              <a:gd name="connsiteX46" fmla="*/ 313601 w 663227"/>
              <a:gd name="connsiteY46" fmla="*/ 1153381 h 1601528"/>
              <a:gd name="connsiteX47" fmla="*/ 311443 w 663227"/>
              <a:gd name="connsiteY47" fmla="*/ 1152074 h 1601528"/>
              <a:gd name="connsiteX48" fmla="*/ 311810 w 663227"/>
              <a:gd name="connsiteY48" fmla="*/ 1153742 h 1601528"/>
              <a:gd name="connsiteX49" fmla="*/ 282720 w 663227"/>
              <a:gd name="connsiteY49" fmla="*/ 1159615 h 1601528"/>
              <a:gd name="connsiteX50" fmla="*/ 213704 w 663227"/>
              <a:gd name="connsiteY50" fmla="*/ 1263736 h 1601528"/>
              <a:gd name="connsiteX51" fmla="*/ 326705 w 663227"/>
              <a:gd name="connsiteY51" fmla="*/ 1376737 h 1601528"/>
              <a:gd name="connsiteX52" fmla="*/ 439706 w 663227"/>
              <a:gd name="connsiteY52" fmla="*/ 1263736 h 1601528"/>
              <a:gd name="connsiteX53" fmla="*/ 663227 w 663227"/>
              <a:gd name="connsiteY53" fmla="*/ 0 h 1601528"/>
              <a:gd name="connsiteX54" fmla="*/ 590491 w 663227"/>
              <a:gd name="connsiteY54" fmla="*/ 1357111 h 1601528"/>
              <a:gd name="connsiteX55" fmla="*/ 319462 w 663227"/>
              <a:gd name="connsiteY55" fmla="*/ 1601528 h 1601528"/>
              <a:gd name="connsiteX56" fmla="*/ 75333 w 663227"/>
              <a:gd name="connsiteY56" fmla="*/ 1362306 h 1601528"/>
              <a:gd name="connsiteX57" fmla="*/ 0 w 663227"/>
              <a:gd name="connsiteY57" fmla="*/ 2598 h 1601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663227" h="1601528">
                <a:moveTo>
                  <a:pt x="391965" y="1277636"/>
                </a:moveTo>
                <a:lnTo>
                  <a:pt x="320340" y="1337216"/>
                </a:lnTo>
                <a:lnTo>
                  <a:pt x="320476" y="1337623"/>
                </a:lnTo>
                <a:lnTo>
                  <a:pt x="320166" y="1337360"/>
                </a:lnTo>
                <a:lnTo>
                  <a:pt x="320019" y="1337482"/>
                </a:lnTo>
                <a:lnTo>
                  <a:pt x="319469" y="1336767"/>
                </a:lnTo>
                <a:lnTo>
                  <a:pt x="250253" y="1277890"/>
                </a:lnTo>
                <a:lnTo>
                  <a:pt x="249670" y="1251168"/>
                </a:lnTo>
                <a:lnTo>
                  <a:pt x="275894" y="1233685"/>
                </a:lnTo>
                <a:cubicBezTo>
                  <a:pt x="278226" y="1239434"/>
                  <a:pt x="281540" y="1243380"/>
                  <a:pt x="285838" y="1245891"/>
                </a:cubicBezTo>
                <a:lnTo>
                  <a:pt x="290400" y="1247910"/>
                </a:lnTo>
                <a:lnTo>
                  <a:pt x="290307" y="1247450"/>
                </a:lnTo>
                <a:cubicBezTo>
                  <a:pt x="287799" y="1243008"/>
                  <a:pt x="272714" y="1220858"/>
                  <a:pt x="296000" y="1194470"/>
                </a:cubicBezTo>
                <a:cubicBezTo>
                  <a:pt x="299424" y="1187149"/>
                  <a:pt x="313993" y="1183762"/>
                  <a:pt x="315368" y="1169926"/>
                </a:cubicBezTo>
                <a:lnTo>
                  <a:pt x="311810" y="1153742"/>
                </a:lnTo>
                <a:lnTo>
                  <a:pt x="313601" y="1153381"/>
                </a:lnTo>
                <a:lnTo>
                  <a:pt x="323613" y="1159445"/>
                </a:lnTo>
                <a:cubicBezTo>
                  <a:pt x="331822" y="1167208"/>
                  <a:pt x="329582" y="1175749"/>
                  <a:pt x="329800" y="1181504"/>
                </a:cubicBezTo>
                <a:cubicBezTo>
                  <a:pt x="329509" y="1179464"/>
                  <a:pt x="323972" y="1175093"/>
                  <a:pt x="321641" y="1176259"/>
                </a:cubicBezTo>
                <a:cubicBezTo>
                  <a:pt x="321933" y="1182281"/>
                  <a:pt x="325429" y="1182766"/>
                  <a:pt x="322224" y="1192867"/>
                </a:cubicBezTo>
                <a:cubicBezTo>
                  <a:pt x="315037" y="1206465"/>
                  <a:pt x="300274" y="1217441"/>
                  <a:pt x="298331" y="1228125"/>
                </a:cubicBezTo>
                <a:cubicBezTo>
                  <a:pt x="296473" y="1241018"/>
                  <a:pt x="298099" y="1248913"/>
                  <a:pt x="300626" y="1253837"/>
                </a:cubicBezTo>
                <a:lnTo>
                  <a:pt x="301839" y="1255618"/>
                </a:lnTo>
                <a:lnTo>
                  <a:pt x="302251" y="1254225"/>
                </a:lnTo>
                <a:cubicBezTo>
                  <a:pt x="305421" y="1245144"/>
                  <a:pt x="310278" y="1235763"/>
                  <a:pt x="317763" y="1227281"/>
                </a:cubicBezTo>
                <a:cubicBezTo>
                  <a:pt x="324659" y="1215481"/>
                  <a:pt x="338840" y="1214752"/>
                  <a:pt x="333789" y="1188382"/>
                </a:cubicBezTo>
                <a:cubicBezTo>
                  <a:pt x="351855" y="1194889"/>
                  <a:pt x="349523" y="1210430"/>
                  <a:pt x="349815" y="1218103"/>
                </a:cubicBezTo>
                <a:cubicBezTo>
                  <a:pt x="349523" y="1216063"/>
                  <a:pt x="343987" y="1211692"/>
                  <a:pt x="341656" y="1212858"/>
                </a:cubicBezTo>
                <a:cubicBezTo>
                  <a:pt x="341948" y="1218880"/>
                  <a:pt x="344279" y="1221988"/>
                  <a:pt x="340199" y="1230632"/>
                </a:cubicBezTo>
                <a:cubicBezTo>
                  <a:pt x="332429" y="1243064"/>
                  <a:pt x="308341" y="1252583"/>
                  <a:pt x="317472" y="1276088"/>
                </a:cubicBezTo>
                <a:cubicBezTo>
                  <a:pt x="316470" y="1276265"/>
                  <a:pt x="315461" y="1276673"/>
                  <a:pt x="314455" y="1277260"/>
                </a:cubicBezTo>
                <a:lnTo>
                  <a:pt x="311839" y="1279218"/>
                </a:lnTo>
                <a:lnTo>
                  <a:pt x="310325" y="1282944"/>
                </a:lnTo>
                <a:cubicBezTo>
                  <a:pt x="304090" y="1304391"/>
                  <a:pt x="341399" y="1299122"/>
                  <a:pt x="329140" y="1280413"/>
                </a:cubicBezTo>
                <a:lnTo>
                  <a:pt x="327667" y="1278599"/>
                </a:lnTo>
                <a:lnTo>
                  <a:pt x="326357" y="1277623"/>
                </a:lnTo>
                <a:cubicBezTo>
                  <a:pt x="324736" y="1276658"/>
                  <a:pt x="323215" y="1276303"/>
                  <a:pt x="321822" y="1276895"/>
                </a:cubicBezTo>
                <a:cubicBezTo>
                  <a:pt x="323570" y="1258806"/>
                  <a:pt x="358536" y="1254121"/>
                  <a:pt x="353291" y="1226124"/>
                </a:cubicBezTo>
                <a:lnTo>
                  <a:pt x="391458" y="1252057"/>
                </a:lnTo>
                <a:lnTo>
                  <a:pt x="391458" y="1259704"/>
                </a:lnTo>
                <a:lnTo>
                  <a:pt x="387042" y="1262965"/>
                </a:lnTo>
                <a:lnTo>
                  <a:pt x="320767" y="1318859"/>
                </a:lnTo>
                <a:lnTo>
                  <a:pt x="320767" y="1328140"/>
                </a:lnTo>
                <a:lnTo>
                  <a:pt x="391541" y="1268894"/>
                </a:lnTo>
                <a:close/>
                <a:moveTo>
                  <a:pt x="439706" y="1263736"/>
                </a:moveTo>
                <a:cubicBezTo>
                  <a:pt x="439706" y="1201327"/>
                  <a:pt x="389114" y="1150735"/>
                  <a:pt x="326705" y="1150735"/>
                </a:cubicBezTo>
                <a:lnTo>
                  <a:pt x="313601" y="1153381"/>
                </a:lnTo>
                <a:lnTo>
                  <a:pt x="311443" y="1152074"/>
                </a:lnTo>
                <a:lnTo>
                  <a:pt x="311810" y="1153742"/>
                </a:lnTo>
                <a:lnTo>
                  <a:pt x="282720" y="1159615"/>
                </a:lnTo>
                <a:cubicBezTo>
                  <a:pt x="242162" y="1176770"/>
                  <a:pt x="213704" y="1216929"/>
                  <a:pt x="213704" y="1263736"/>
                </a:cubicBezTo>
                <a:cubicBezTo>
                  <a:pt x="213704" y="1326145"/>
                  <a:pt x="264296" y="1376737"/>
                  <a:pt x="326705" y="1376737"/>
                </a:cubicBezTo>
                <a:cubicBezTo>
                  <a:pt x="389114" y="1376737"/>
                  <a:pt x="439706" y="1326145"/>
                  <a:pt x="439706" y="1263736"/>
                </a:cubicBezTo>
                <a:close/>
                <a:moveTo>
                  <a:pt x="663227" y="0"/>
                </a:moveTo>
                <a:lnTo>
                  <a:pt x="590491" y="1357111"/>
                </a:lnTo>
                <a:lnTo>
                  <a:pt x="319462" y="1601528"/>
                </a:lnTo>
                <a:lnTo>
                  <a:pt x="75333" y="1362306"/>
                </a:lnTo>
                <a:lnTo>
                  <a:pt x="0" y="2598"/>
                </a:lnTo>
                <a:close/>
              </a:path>
            </a:pathLst>
          </a:custGeom>
          <a:solidFill>
            <a:srgbClr val="1828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/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6234D9E0-7C0B-4FC7-F08E-016BEB5349BB}"/>
              </a:ext>
            </a:extLst>
          </p:cNvPr>
          <p:cNvSpPr txBox="1"/>
          <p:nvPr/>
        </p:nvSpPr>
        <p:spPr>
          <a:xfrm>
            <a:off x="273754" y="6233756"/>
            <a:ext cx="11644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rgbClr val="182866"/>
                </a:solidFill>
                <a:latin typeface="Politie Text" panose="020B0503040000020204" pitchFamily="34" charset="0"/>
                <a:cs typeface="Arial" panose="020B0604020202020204" pitchFamily="34" charset="0"/>
              </a:rPr>
              <a:t>Wij zijn de politie voor iedereen. Samen zijn we verantwoordelijk voor het geheel.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332D620-7C42-DCA8-73C9-83606000F4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2645" y="1484527"/>
            <a:ext cx="964915" cy="964593"/>
          </a:xfrm>
          <a:prstGeom prst="rect">
            <a:avLst/>
          </a:prstGeom>
        </p:spPr>
      </p:pic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CA4A23CB-76E5-C75D-83EC-65837868383D}"/>
              </a:ext>
            </a:extLst>
          </p:cNvPr>
          <p:cNvCxnSpPr>
            <a:cxnSpLocks/>
            <a:stCxn id="32" idx="1"/>
          </p:cNvCxnSpPr>
          <p:nvPr/>
        </p:nvCxnSpPr>
        <p:spPr>
          <a:xfrm>
            <a:off x="4026503" y="2846695"/>
            <a:ext cx="981317" cy="945084"/>
          </a:xfrm>
          <a:prstGeom prst="line">
            <a:avLst/>
          </a:prstGeom>
          <a:ln>
            <a:solidFill>
              <a:srgbClr val="D3D7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al 31">
            <a:extLst>
              <a:ext uri="{FF2B5EF4-FFF2-40B4-BE49-F238E27FC236}">
                <a16:creationId xmlns:a16="http://schemas.microsoft.com/office/drawing/2014/main" id="{E8B73583-A253-1B3A-AB3E-1D739F7EE38C}"/>
              </a:ext>
            </a:extLst>
          </p:cNvPr>
          <p:cNvSpPr/>
          <p:nvPr/>
        </p:nvSpPr>
        <p:spPr>
          <a:xfrm>
            <a:off x="3989605" y="2809797"/>
            <a:ext cx="251956" cy="251956"/>
          </a:xfrm>
          <a:prstGeom prst="ellipse">
            <a:avLst/>
          </a:prstGeom>
          <a:solidFill>
            <a:srgbClr val="D3D7D8"/>
          </a:solidFill>
          <a:ln>
            <a:solidFill>
              <a:srgbClr val="D3D7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7" name="Afbeelding 36">
            <a:extLst>
              <a:ext uri="{FF2B5EF4-FFF2-40B4-BE49-F238E27FC236}">
                <a16:creationId xmlns:a16="http://schemas.microsoft.com/office/drawing/2014/main" id="{730E126F-58F2-80BA-451E-F76C4634FC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6709" y="3839056"/>
            <a:ext cx="910571" cy="910571"/>
          </a:xfrm>
          <a:prstGeom prst="rect">
            <a:avLst/>
          </a:prstGeom>
        </p:spPr>
      </p:pic>
      <p:pic>
        <p:nvPicPr>
          <p:cNvPr id="39" name="Afbeelding 38">
            <a:extLst>
              <a:ext uri="{FF2B5EF4-FFF2-40B4-BE49-F238E27FC236}">
                <a16:creationId xmlns:a16="http://schemas.microsoft.com/office/drawing/2014/main" id="{497B2DED-8297-9BC9-5AA4-DCDA955C2C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24" y="1734443"/>
            <a:ext cx="731574" cy="731574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DF997366-0126-FDF2-B824-F8B930D8DC8C}"/>
              </a:ext>
            </a:extLst>
          </p:cNvPr>
          <p:cNvSpPr txBox="1"/>
          <p:nvPr/>
        </p:nvSpPr>
        <p:spPr>
          <a:xfrm>
            <a:off x="1224871" y="1770409"/>
            <a:ext cx="36514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olidFill>
                  <a:srgbClr val="182866"/>
                </a:solidFill>
                <a:latin typeface="Politie Text Medium" panose="020B0603040000020204" pitchFamily="34" charset="0"/>
                <a:cs typeface="Arial" panose="020B0604020202020204" pitchFamily="34" charset="0"/>
              </a:rPr>
              <a:t>voorgeschiedenis</a:t>
            </a:r>
            <a:endParaRPr lang="nl-NL" sz="2800" dirty="0">
              <a:solidFill>
                <a:srgbClr val="182866"/>
              </a:solidFill>
              <a:latin typeface="Politie Text Medium" panose="020B0603040000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AF7711A-9917-644A-6C88-1770A449B5B7}"/>
              </a:ext>
            </a:extLst>
          </p:cNvPr>
          <p:cNvSpPr txBox="1"/>
          <p:nvPr/>
        </p:nvSpPr>
        <p:spPr>
          <a:xfrm>
            <a:off x="1272305" y="2388680"/>
            <a:ext cx="2594887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nl-NL" sz="1600" dirty="0">
                <a:solidFill>
                  <a:schemeClr val="bg1">
                    <a:lumMod val="50000"/>
                  </a:schemeClr>
                </a:solidFill>
                <a:latin typeface="Politie Text" panose="020B0503040000020204" pitchFamily="34" charset="0"/>
              </a:rPr>
              <a:t>Was er sprake van eerder op- of aanmerken op het functioneren van de politiemedewerker?</a:t>
            </a:r>
          </a:p>
          <a:p>
            <a:endParaRPr lang="nl-NL" sz="1000" dirty="0">
              <a:solidFill>
                <a:schemeClr val="bg1">
                  <a:lumMod val="50000"/>
                </a:schemeClr>
              </a:solidFill>
            </a:endParaRPr>
          </a:p>
          <a:p>
            <a:pPr marL="171450" indent="-171450">
              <a:buFontTx/>
              <a:buChar char="-"/>
            </a:pPr>
            <a:endParaRPr lang="nl-NL" sz="1000" dirty="0">
              <a:solidFill>
                <a:schemeClr val="bg1">
                  <a:lumMod val="50000"/>
                </a:schemeClr>
              </a:solidFill>
            </a:endParaRPr>
          </a:p>
          <a:p>
            <a:pPr marL="171450" indent="-171450">
              <a:buFontTx/>
              <a:buChar char="-"/>
            </a:pPr>
            <a:endParaRPr lang="nl-NL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168987BA-2ACC-1308-6F2B-DAEFABD12CE4}"/>
              </a:ext>
            </a:extLst>
          </p:cNvPr>
          <p:cNvSpPr txBox="1"/>
          <p:nvPr/>
        </p:nvSpPr>
        <p:spPr>
          <a:xfrm>
            <a:off x="8484045" y="4614313"/>
            <a:ext cx="271641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nl-NL" sz="1600" dirty="0">
                <a:solidFill>
                  <a:schemeClr val="bg1">
                    <a:lumMod val="50000"/>
                  </a:schemeClr>
                </a:solidFill>
                <a:latin typeface="Politie Text" panose="020B0503040000020204" pitchFamily="34" charset="0"/>
              </a:rPr>
              <a:t>Heeft de politiemedewerker zich uitgesproken en wat is er dan gezegd?</a:t>
            </a:r>
          </a:p>
          <a:p>
            <a:endParaRPr lang="nl-NL" sz="1000" dirty="0">
              <a:solidFill>
                <a:schemeClr val="bg1">
                  <a:lumMod val="50000"/>
                </a:schemeClr>
              </a:solidFill>
            </a:endParaRPr>
          </a:p>
          <a:p>
            <a:pPr marL="171450" indent="-171450">
              <a:buFontTx/>
              <a:buChar char="-"/>
            </a:pPr>
            <a:endParaRPr lang="nl-NL" sz="1000" dirty="0">
              <a:solidFill>
                <a:schemeClr val="bg1">
                  <a:lumMod val="50000"/>
                </a:schemeClr>
              </a:solidFill>
            </a:endParaRPr>
          </a:p>
          <a:p>
            <a:pPr marL="171450" indent="-171450">
              <a:buFontTx/>
              <a:buChar char="-"/>
            </a:pPr>
            <a:endParaRPr lang="nl-NL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97B3D4FA-F5D3-8B88-5403-52373BD7DC1E}"/>
              </a:ext>
            </a:extLst>
          </p:cNvPr>
          <p:cNvSpPr txBox="1"/>
          <p:nvPr/>
        </p:nvSpPr>
        <p:spPr>
          <a:xfrm>
            <a:off x="8428850" y="4003479"/>
            <a:ext cx="23680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olidFill>
                  <a:srgbClr val="182866"/>
                </a:solidFill>
                <a:latin typeface="Politie Text Medium" panose="020B0603040000020204" pitchFamily="34" charset="0"/>
                <a:cs typeface="Arial" panose="020B0604020202020204" pitchFamily="34" charset="0"/>
              </a:rPr>
              <a:t>uitspraak</a:t>
            </a:r>
            <a:endParaRPr lang="nl-NL" sz="2800" dirty="0">
              <a:solidFill>
                <a:srgbClr val="182866"/>
              </a:solidFill>
              <a:latin typeface="Politie Text Medium" panose="020B0603040000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B61C3CD2-CB67-1996-49E3-2B59F354A4AF}"/>
              </a:ext>
            </a:extLst>
          </p:cNvPr>
          <p:cNvSpPr txBox="1"/>
          <p:nvPr/>
        </p:nvSpPr>
        <p:spPr>
          <a:xfrm>
            <a:off x="1232382" y="3962922"/>
            <a:ext cx="25948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olidFill>
                  <a:srgbClr val="182866"/>
                </a:solidFill>
                <a:latin typeface="Politie Text Medium" panose="020B0603040000020204" pitchFamily="34" charset="0"/>
                <a:cs typeface="Arial" panose="020B0604020202020204" pitchFamily="34" charset="0"/>
              </a:rPr>
              <a:t>functie/rang</a:t>
            </a:r>
            <a:endParaRPr lang="nl-NL" sz="2800" dirty="0">
              <a:solidFill>
                <a:srgbClr val="182866"/>
              </a:solidFill>
              <a:latin typeface="Politie Text Medium" panose="020B0603040000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8EF54970-1CFD-3A85-2D94-93D9961607B2}"/>
              </a:ext>
            </a:extLst>
          </p:cNvPr>
          <p:cNvSpPr txBox="1"/>
          <p:nvPr/>
        </p:nvSpPr>
        <p:spPr>
          <a:xfrm>
            <a:off x="1232382" y="4583573"/>
            <a:ext cx="278358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nl-NL" sz="1600" dirty="0">
                <a:solidFill>
                  <a:schemeClr val="bg1">
                    <a:lumMod val="50000"/>
                  </a:schemeClr>
                </a:solidFill>
                <a:latin typeface="Politie Text" panose="020B0503040000020204" pitchFamily="34" charset="0"/>
              </a:rPr>
              <a:t>Heeft de politiemedewerker een leidinggevende functie?</a:t>
            </a:r>
          </a:p>
          <a:p>
            <a:endParaRPr lang="nl-NL" sz="1000" dirty="0">
              <a:solidFill>
                <a:schemeClr val="bg1">
                  <a:lumMod val="50000"/>
                </a:schemeClr>
              </a:solidFill>
            </a:endParaRPr>
          </a:p>
          <a:p>
            <a:pPr marL="171450" indent="-171450">
              <a:buFontTx/>
              <a:buChar char="-"/>
            </a:pPr>
            <a:endParaRPr lang="nl-NL" sz="1000" dirty="0">
              <a:solidFill>
                <a:schemeClr val="bg1">
                  <a:lumMod val="50000"/>
                </a:schemeClr>
              </a:solidFill>
            </a:endParaRPr>
          </a:p>
          <a:p>
            <a:pPr marL="171450" indent="-171450">
              <a:buFontTx/>
              <a:buChar char="-"/>
            </a:pPr>
            <a:endParaRPr lang="nl-NL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Ovaal 17">
            <a:extLst>
              <a:ext uri="{FF2B5EF4-FFF2-40B4-BE49-F238E27FC236}">
                <a16:creationId xmlns:a16="http://schemas.microsoft.com/office/drawing/2014/main" id="{48EB8402-3A6B-8025-4B5B-C7617C4B8441}"/>
              </a:ext>
            </a:extLst>
          </p:cNvPr>
          <p:cNvSpPr/>
          <p:nvPr/>
        </p:nvSpPr>
        <p:spPr>
          <a:xfrm>
            <a:off x="8040980" y="2789429"/>
            <a:ext cx="251956" cy="251956"/>
          </a:xfrm>
          <a:prstGeom prst="ellipse">
            <a:avLst/>
          </a:prstGeom>
          <a:solidFill>
            <a:srgbClr val="D3D7D8"/>
          </a:solidFill>
          <a:ln>
            <a:solidFill>
              <a:srgbClr val="D3D7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cxnSp>
        <p:nvCxnSpPr>
          <p:cNvPr id="22" name="Rechte verbindingslijn 21">
            <a:extLst>
              <a:ext uri="{FF2B5EF4-FFF2-40B4-BE49-F238E27FC236}">
                <a16:creationId xmlns:a16="http://schemas.microsoft.com/office/drawing/2014/main" id="{13878220-5954-73A1-747E-EE3DEE18DE0F}"/>
              </a:ext>
            </a:extLst>
          </p:cNvPr>
          <p:cNvCxnSpPr>
            <a:cxnSpLocks/>
            <a:stCxn id="18" idx="3"/>
          </p:cNvCxnSpPr>
          <p:nvPr/>
        </p:nvCxnSpPr>
        <p:spPr>
          <a:xfrm flipH="1">
            <a:off x="7122274" y="3004487"/>
            <a:ext cx="955604" cy="900846"/>
          </a:xfrm>
          <a:prstGeom prst="line">
            <a:avLst/>
          </a:prstGeom>
          <a:ln>
            <a:solidFill>
              <a:srgbClr val="D3D7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al 29">
            <a:extLst>
              <a:ext uri="{FF2B5EF4-FFF2-40B4-BE49-F238E27FC236}">
                <a16:creationId xmlns:a16="http://schemas.microsoft.com/office/drawing/2014/main" id="{3AD1CC51-527E-12EA-756A-81FC1E7B5E1E}"/>
              </a:ext>
            </a:extLst>
          </p:cNvPr>
          <p:cNvSpPr/>
          <p:nvPr/>
        </p:nvSpPr>
        <p:spPr>
          <a:xfrm>
            <a:off x="4065221" y="4762705"/>
            <a:ext cx="251956" cy="251956"/>
          </a:xfrm>
          <a:prstGeom prst="ellipse">
            <a:avLst/>
          </a:prstGeom>
          <a:solidFill>
            <a:srgbClr val="D3D7D8"/>
          </a:solidFill>
          <a:ln>
            <a:solidFill>
              <a:srgbClr val="D3D7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3" name="Ovaal 32">
            <a:extLst>
              <a:ext uri="{FF2B5EF4-FFF2-40B4-BE49-F238E27FC236}">
                <a16:creationId xmlns:a16="http://schemas.microsoft.com/office/drawing/2014/main" id="{03A6DACB-54AF-9B40-7139-8DC9A80B7779}"/>
              </a:ext>
            </a:extLst>
          </p:cNvPr>
          <p:cNvSpPr/>
          <p:nvPr/>
        </p:nvSpPr>
        <p:spPr>
          <a:xfrm>
            <a:off x="7874825" y="4762705"/>
            <a:ext cx="251956" cy="251956"/>
          </a:xfrm>
          <a:prstGeom prst="ellipse">
            <a:avLst/>
          </a:prstGeom>
          <a:solidFill>
            <a:srgbClr val="D3D7D8"/>
          </a:solidFill>
          <a:ln>
            <a:solidFill>
              <a:srgbClr val="D3D7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41" name="Rechte verbindingslijn 40">
            <a:extLst>
              <a:ext uri="{FF2B5EF4-FFF2-40B4-BE49-F238E27FC236}">
                <a16:creationId xmlns:a16="http://schemas.microsoft.com/office/drawing/2014/main" id="{2F7257D6-C690-968F-4736-FCB62A692A12}"/>
              </a:ext>
            </a:extLst>
          </p:cNvPr>
          <p:cNvCxnSpPr>
            <a:cxnSpLocks/>
          </p:cNvCxnSpPr>
          <p:nvPr/>
        </p:nvCxnSpPr>
        <p:spPr>
          <a:xfrm flipH="1">
            <a:off x="4297106" y="4229573"/>
            <a:ext cx="901823" cy="617700"/>
          </a:xfrm>
          <a:prstGeom prst="line">
            <a:avLst/>
          </a:prstGeom>
          <a:ln>
            <a:solidFill>
              <a:srgbClr val="D3D7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Rechte verbindingslijn 42">
            <a:extLst>
              <a:ext uri="{FF2B5EF4-FFF2-40B4-BE49-F238E27FC236}">
                <a16:creationId xmlns:a16="http://schemas.microsoft.com/office/drawing/2014/main" id="{1AE60FF1-34E7-7272-829F-E566604072A1}"/>
              </a:ext>
            </a:extLst>
          </p:cNvPr>
          <p:cNvCxnSpPr>
            <a:cxnSpLocks/>
          </p:cNvCxnSpPr>
          <p:nvPr/>
        </p:nvCxnSpPr>
        <p:spPr>
          <a:xfrm>
            <a:off x="7092355" y="4229573"/>
            <a:ext cx="929400" cy="713297"/>
          </a:xfrm>
          <a:prstGeom prst="line">
            <a:avLst/>
          </a:prstGeom>
          <a:ln>
            <a:solidFill>
              <a:srgbClr val="D3D7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rije vorm 4">
            <a:extLst>
              <a:ext uri="{FF2B5EF4-FFF2-40B4-BE49-F238E27FC236}">
                <a16:creationId xmlns:a16="http://schemas.microsoft.com/office/drawing/2014/main" id="{A63591C1-4AF5-B2E5-68AB-B1D770083ED5}"/>
              </a:ext>
            </a:extLst>
          </p:cNvPr>
          <p:cNvSpPr/>
          <p:nvPr/>
        </p:nvSpPr>
        <p:spPr>
          <a:xfrm>
            <a:off x="218711" y="210015"/>
            <a:ext cx="792142" cy="1032932"/>
          </a:xfrm>
          <a:custGeom>
            <a:avLst/>
            <a:gdLst>
              <a:gd name="connsiteX0" fmla="*/ 723333 w 1666211"/>
              <a:gd name="connsiteY0" fmla="*/ 0 h 2172695"/>
              <a:gd name="connsiteX1" fmla="*/ 938285 w 1666211"/>
              <a:gd name="connsiteY1" fmla="*/ 344606 h 2172695"/>
              <a:gd name="connsiteX2" fmla="*/ 842751 w 1666211"/>
              <a:gd name="connsiteY2" fmla="*/ 283192 h 2172695"/>
              <a:gd name="connsiteX3" fmla="*/ 849575 w 1666211"/>
              <a:gd name="connsiteY3" fmla="*/ 477671 h 2172695"/>
              <a:gd name="connsiteX4" fmla="*/ 569796 w 1666211"/>
              <a:gd name="connsiteY4" fmla="*/ 890517 h 2172695"/>
              <a:gd name="connsiteX5" fmla="*/ 596665 w 1666211"/>
              <a:gd name="connsiteY5" fmla="*/ 1191595 h 2172695"/>
              <a:gd name="connsiteX6" fmla="*/ 610876 w 1666211"/>
              <a:gd name="connsiteY6" fmla="*/ 1212449 h 2172695"/>
              <a:gd name="connsiteX7" fmla="*/ 615699 w 1666211"/>
              <a:gd name="connsiteY7" fmla="*/ 1196137 h 2172695"/>
              <a:gd name="connsiteX8" fmla="*/ 797335 w 1666211"/>
              <a:gd name="connsiteY8" fmla="*/ 880644 h 2172695"/>
              <a:gd name="connsiteX9" fmla="*/ 984992 w 1666211"/>
              <a:gd name="connsiteY9" fmla="*/ 425148 h 2172695"/>
              <a:gd name="connsiteX10" fmla="*/ 1172648 w 1666211"/>
              <a:gd name="connsiteY10" fmla="*/ 773166 h 2172695"/>
              <a:gd name="connsiteX11" fmla="*/ 1077114 w 1666211"/>
              <a:gd name="connsiteY11" fmla="*/ 711752 h 2172695"/>
              <a:gd name="connsiteX12" fmla="*/ 1060054 w 1666211"/>
              <a:gd name="connsiteY12" fmla="*/ 919878 h 2172695"/>
              <a:gd name="connsiteX13" fmla="*/ 793923 w 1666211"/>
              <a:gd name="connsiteY13" fmla="*/ 1452142 h 2172695"/>
              <a:gd name="connsiteX14" fmla="*/ 758602 w 1666211"/>
              <a:gd name="connsiteY14" fmla="*/ 1465867 h 2172695"/>
              <a:gd name="connsiteX15" fmla="*/ 727971 w 1666211"/>
              <a:gd name="connsiteY15" fmla="*/ 1488799 h 2172695"/>
              <a:gd name="connsiteX16" fmla="*/ 710235 w 1666211"/>
              <a:gd name="connsiteY16" fmla="*/ 1532428 h 2172695"/>
              <a:gd name="connsiteX17" fmla="*/ 930559 w 1666211"/>
              <a:gd name="connsiteY17" fmla="*/ 1502785 h 2172695"/>
              <a:gd name="connsiteX18" fmla="*/ 913307 w 1666211"/>
              <a:gd name="connsiteY18" fmla="*/ 1481544 h 2172695"/>
              <a:gd name="connsiteX19" fmla="*/ 897966 w 1666211"/>
              <a:gd name="connsiteY19" fmla="*/ 1470125 h 2172695"/>
              <a:gd name="connsiteX20" fmla="*/ 844862 w 1666211"/>
              <a:gd name="connsiteY20" fmla="*/ 1461597 h 2172695"/>
              <a:gd name="connsiteX21" fmla="*/ 1213352 w 1666211"/>
              <a:gd name="connsiteY21" fmla="*/ 867095 h 2172695"/>
              <a:gd name="connsiteX22" fmla="*/ 1660276 w 1666211"/>
              <a:gd name="connsiteY22" fmla="*/ 1170758 h 2172695"/>
              <a:gd name="connsiteX23" fmla="*/ 1660276 w 1666211"/>
              <a:gd name="connsiteY23" fmla="*/ 1260292 h 2172695"/>
              <a:gd name="connsiteX24" fmla="*/ 1608562 w 1666211"/>
              <a:gd name="connsiteY24" fmla="*/ 1298484 h 2172695"/>
              <a:gd name="connsiteX25" fmla="*/ 832513 w 1666211"/>
              <a:gd name="connsiteY25" fmla="*/ 1952973 h 2172695"/>
              <a:gd name="connsiteX26" fmla="*/ 832513 w 1666211"/>
              <a:gd name="connsiteY26" fmla="*/ 2061649 h 2172695"/>
              <a:gd name="connsiteX27" fmla="*/ 1661241 w 1666211"/>
              <a:gd name="connsiteY27" fmla="*/ 1367910 h 2172695"/>
              <a:gd name="connsiteX28" fmla="*/ 1666211 w 1666211"/>
              <a:gd name="connsiteY28" fmla="*/ 1470268 h 2172695"/>
              <a:gd name="connsiteX29" fmla="*/ 827506 w 1666211"/>
              <a:gd name="connsiteY29" fmla="*/ 2167927 h 2172695"/>
              <a:gd name="connsiteX30" fmla="*/ 829101 w 1666211"/>
              <a:gd name="connsiteY30" fmla="*/ 2172695 h 2172695"/>
              <a:gd name="connsiteX31" fmla="*/ 825478 w 1666211"/>
              <a:gd name="connsiteY31" fmla="*/ 2169613 h 2172695"/>
              <a:gd name="connsiteX32" fmla="*/ 823758 w 1666211"/>
              <a:gd name="connsiteY32" fmla="*/ 2171044 h 2172695"/>
              <a:gd name="connsiteX33" fmla="*/ 817313 w 1666211"/>
              <a:gd name="connsiteY33" fmla="*/ 2162668 h 2172695"/>
              <a:gd name="connsiteX34" fmla="*/ 6824 w 1666211"/>
              <a:gd name="connsiteY34" fmla="*/ 1473247 h 2172695"/>
              <a:gd name="connsiteX35" fmla="*/ 0 w 1666211"/>
              <a:gd name="connsiteY35" fmla="*/ 1160342 h 2172695"/>
              <a:gd name="connsiteX36" fmla="*/ 307074 w 1666211"/>
              <a:gd name="connsiteY36" fmla="*/ 955626 h 2172695"/>
              <a:gd name="connsiteX37" fmla="*/ 423508 w 1666211"/>
              <a:gd name="connsiteY37" fmla="*/ 1098556 h 2172695"/>
              <a:gd name="connsiteX38" fmla="*/ 476923 w 1666211"/>
              <a:gd name="connsiteY38" fmla="*/ 1122197 h 2172695"/>
              <a:gd name="connsiteX39" fmla="*/ 475842 w 1666211"/>
              <a:gd name="connsiteY39" fmla="*/ 1116805 h 2172695"/>
              <a:gd name="connsiteX40" fmla="*/ 542500 w 1666211"/>
              <a:gd name="connsiteY40" fmla="*/ 496439 h 2172695"/>
              <a:gd name="connsiteX41" fmla="*/ 723333 w 1666211"/>
              <a:gd name="connsiteY41" fmla="*/ 0 h 2172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666211" h="2172695">
                <a:moveTo>
                  <a:pt x="723333" y="0"/>
                </a:moveTo>
                <a:cubicBezTo>
                  <a:pt x="982641" y="106908"/>
                  <a:pt x="934872" y="254758"/>
                  <a:pt x="938285" y="344606"/>
                </a:cubicBezTo>
                <a:cubicBezTo>
                  <a:pt x="934874" y="320723"/>
                  <a:pt x="870046" y="269544"/>
                  <a:pt x="842751" y="283192"/>
                </a:cubicBezTo>
                <a:cubicBezTo>
                  <a:pt x="846163" y="353705"/>
                  <a:pt x="887106" y="359391"/>
                  <a:pt x="849575" y="477671"/>
                </a:cubicBezTo>
                <a:cubicBezTo>
                  <a:pt x="765415" y="636895"/>
                  <a:pt x="592542" y="765412"/>
                  <a:pt x="569796" y="890517"/>
                </a:cubicBezTo>
                <a:cubicBezTo>
                  <a:pt x="548045" y="1041496"/>
                  <a:pt x="567077" y="1133938"/>
                  <a:pt x="596665" y="1191595"/>
                </a:cubicBezTo>
                <a:lnTo>
                  <a:pt x="610876" y="1212449"/>
                </a:lnTo>
                <a:lnTo>
                  <a:pt x="615699" y="1196137"/>
                </a:lnTo>
                <a:cubicBezTo>
                  <a:pt x="652814" y="1089809"/>
                  <a:pt x="709691" y="979964"/>
                  <a:pt x="797335" y="880644"/>
                </a:cubicBezTo>
                <a:cubicBezTo>
                  <a:pt x="878084" y="742460"/>
                  <a:pt x="1044133" y="733929"/>
                  <a:pt x="984992" y="425148"/>
                </a:cubicBezTo>
                <a:cubicBezTo>
                  <a:pt x="1196533" y="501348"/>
                  <a:pt x="1169235" y="683318"/>
                  <a:pt x="1172648" y="773166"/>
                </a:cubicBezTo>
                <a:cubicBezTo>
                  <a:pt x="1169237" y="749283"/>
                  <a:pt x="1104409" y="698104"/>
                  <a:pt x="1077114" y="711752"/>
                </a:cubicBezTo>
                <a:cubicBezTo>
                  <a:pt x="1080526" y="782265"/>
                  <a:pt x="1107821" y="818658"/>
                  <a:pt x="1060054" y="919878"/>
                </a:cubicBezTo>
                <a:cubicBezTo>
                  <a:pt x="969070" y="1065454"/>
                  <a:pt x="687014" y="1176911"/>
                  <a:pt x="793923" y="1452142"/>
                </a:cubicBezTo>
                <a:cubicBezTo>
                  <a:pt x="782195" y="1454222"/>
                  <a:pt x="770381" y="1458997"/>
                  <a:pt x="758602" y="1465867"/>
                </a:cubicBezTo>
                <a:lnTo>
                  <a:pt x="727971" y="1488799"/>
                </a:lnTo>
                <a:lnTo>
                  <a:pt x="710235" y="1532428"/>
                </a:lnTo>
                <a:cubicBezTo>
                  <a:pt x="637226" y="1783557"/>
                  <a:pt x="1074099" y="1721865"/>
                  <a:pt x="930559" y="1502785"/>
                </a:cubicBezTo>
                <a:lnTo>
                  <a:pt x="913307" y="1481544"/>
                </a:lnTo>
                <a:lnTo>
                  <a:pt x="897966" y="1470125"/>
                </a:lnTo>
                <a:cubicBezTo>
                  <a:pt x="878985" y="1458824"/>
                  <a:pt x="861178" y="1454666"/>
                  <a:pt x="844862" y="1461597"/>
                </a:cubicBezTo>
                <a:cubicBezTo>
                  <a:pt x="865334" y="1249782"/>
                  <a:pt x="1274767" y="1194917"/>
                  <a:pt x="1213352" y="867095"/>
                </a:cubicBezTo>
                <a:lnTo>
                  <a:pt x="1660276" y="1170758"/>
                </a:lnTo>
                <a:lnTo>
                  <a:pt x="1660276" y="1260292"/>
                </a:lnTo>
                <a:lnTo>
                  <a:pt x="1608562" y="1298484"/>
                </a:lnTo>
                <a:lnTo>
                  <a:pt x="832513" y="1952973"/>
                </a:lnTo>
                <a:lnTo>
                  <a:pt x="832513" y="2061649"/>
                </a:lnTo>
                <a:lnTo>
                  <a:pt x="1661241" y="1367910"/>
                </a:lnTo>
                <a:lnTo>
                  <a:pt x="1666211" y="1470268"/>
                </a:lnTo>
                <a:lnTo>
                  <a:pt x="827506" y="2167927"/>
                </a:lnTo>
                <a:lnTo>
                  <a:pt x="829101" y="2172695"/>
                </a:lnTo>
                <a:lnTo>
                  <a:pt x="825478" y="2169613"/>
                </a:lnTo>
                <a:lnTo>
                  <a:pt x="823758" y="2171044"/>
                </a:lnTo>
                <a:lnTo>
                  <a:pt x="817313" y="2162668"/>
                </a:lnTo>
                <a:lnTo>
                  <a:pt x="6824" y="1473247"/>
                </a:lnTo>
                <a:lnTo>
                  <a:pt x="0" y="1160342"/>
                </a:lnTo>
                <a:lnTo>
                  <a:pt x="307074" y="955626"/>
                </a:lnTo>
                <a:cubicBezTo>
                  <a:pt x="334370" y="1022942"/>
                  <a:pt x="373182" y="1069146"/>
                  <a:pt x="423508" y="1098556"/>
                </a:cubicBezTo>
                <a:lnTo>
                  <a:pt x="476923" y="1122197"/>
                </a:lnTo>
                <a:lnTo>
                  <a:pt x="475842" y="1116805"/>
                </a:lnTo>
                <a:cubicBezTo>
                  <a:pt x="446469" y="1064793"/>
                  <a:pt x="269829" y="805433"/>
                  <a:pt x="542500" y="496439"/>
                </a:cubicBezTo>
                <a:cubicBezTo>
                  <a:pt x="595955" y="382138"/>
                  <a:pt x="881420" y="349724"/>
                  <a:pt x="723333" y="0"/>
                </a:cubicBezTo>
                <a:close/>
              </a:path>
            </a:pathLst>
          </a:custGeom>
          <a:solidFill>
            <a:srgbClr val="1828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1828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612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hthoek 78">
            <a:extLst>
              <a:ext uri="{FF2B5EF4-FFF2-40B4-BE49-F238E27FC236}">
                <a16:creationId xmlns:a16="http://schemas.microsoft.com/office/drawing/2014/main" id="{C9D6B318-5DB1-D64E-D01F-17EABC1579E5}"/>
              </a:ext>
            </a:extLst>
          </p:cNvPr>
          <p:cNvSpPr/>
          <p:nvPr/>
        </p:nvSpPr>
        <p:spPr>
          <a:xfrm>
            <a:off x="6677237" y="2314682"/>
            <a:ext cx="5492172" cy="108000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Politie Sans" panose="020B0503050000000003" pitchFamily="34" charset="0"/>
            </a:endParaRPr>
          </a:p>
        </p:txBody>
      </p:sp>
      <p:sp>
        <p:nvSpPr>
          <p:cNvPr id="78" name="Rechthoek 77">
            <a:extLst>
              <a:ext uri="{FF2B5EF4-FFF2-40B4-BE49-F238E27FC236}">
                <a16:creationId xmlns:a16="http://schemas.microsoft.com/office/drawing/2014/main" id="{E693345D-0078-AA0C-46F0-6D5470DF1309}"/>
              </a:ext>
            </a:extLst>
          </p:cNvPr>
          <p:cNvSpPr/>
          <p:nvPr/>
        </p:nvSpPr>
        <p:spPr>
          <a:xfrm>
            <a:off x="6699826" y="0"/>
            <a:ext cx="5480005" cy="166616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Politie Sans" panose="020B0503050000000003" pitchFamily="34" charset="0"/>
            </a:endParaRPr>
          </a:p>
        </p:txBody>
      </p:sp>
      <p:sp>
        <p:nvSpPr>
          <p:cNvPr id="76" name="Rechthoek 75">
            <a:extLst>
              <a:ext uri="{FF2B5EF4-FFF2-40B4-BE49-F238E27FC236}">
                <a16:creationId xmlns:a16="http://schemas.microsoft.com/office/drawing/2014/main" id="{69471061-457A-437D-97E8-0C48C99E8D52}"/>
              </a:ext>
            </a:extLst>
          </p:cNvPr>
          <p:cNvSpPr/>
          <p:nvPr/>
        </p:nvSpPr>
        <p:spPr>
          <a:xfrm>
            <a:off x="6553046" y="1211970"/>
            <a:ext cx="5638954" cy="110207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06A78660-5895-F81B-01CA-4BE64246BFE5}"/>
              </a:ext>
            </a:extLst>
          </p:cNvPr>
          <p:cNvSpPr/>
          <p:nvPr/>
        </p:nvSpPr>
        <p:spPr>
          <a:xfrm>
            <a:off x="6677237" y="3400601"/>
            <a:ext cx="5480005" cy="9366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Politie Sans" panose="020B0503050000000003" pitchFamily="34" charset="0"/>
            </a:endParaRP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B10B7E8D-13C9-0CD5-6D45-DEC8E4CE99BF}"/>
              </a:ext>
            </a:extLst>
          </p:cNvPr>
          <p:cNvSpPr/>
          <p:nvPr/>
        </p:nvSpPr>
        <p:spPr>
          <a:xfrm>
            <a:off x="6735823" y="4305415"/>
            <a:ext cx="5480005" cy="11913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Politie Sans" panose="020B0503050000000003" pitchFamily="34" charset="0"/>
            </a:endParaRP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C7C85B14-0072-1D95-1053-61AB907546FC}"/>
              </a:ext>
            </a:extLst>
          </p:cNvPr>
          <p:cNvSpPr/>
          <p:nvPr/>
        </p:nvSpPr>
        <p:spPr>
          <a:xfrm>
            <a:off x="6699826" y="5394092"/>
            <a:ext cx="5480005" cy="14639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Politie Sans" panose="020B0503050000000003" pitchFamily="34" charset="0"/>
            </a:endParaRP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56D7A639-2254-F687-9FE1-A365767F0605}"/>
              </a:ext>
            </a:extLst>
          </p:cNvPr>
          <p:cNvSpPr/>
          <p:nvPr/>
        </p:nvSpPr>
        <p:spPr>
          <a:xfrm>
            <a:off x="6119829" y="0"/>
            <a:ext cx="615994" cy="7190642"/>
          </a:xfrm>
          <a:prstGeom prst="rect">
            <a:avLst/>
          </a:prstGeom>
          <a:solidFill>
            <a:srgbClr val="E9E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Vrije vorm 4">
            <a:extLst>
              <a:ext uri="{FF2B5EF4-FFF2-40B4-BE49-F238E27FC236}">
                <a16:creationId xmlns:a16="http://schemas.microsoft.com/office/drawing/2014/main" id="{D1A0B919-A2AE-EA67-5C98-73A65865ADB8}"/>
              </a:ext>
            </a:extLst>
          </p:cNvPr>
          <p:cNvSpPr/>
          <p:nvPr/>
        </p:nvSpPr>
        <p:spPr>
          <a:xfrm>
            <a:off x="218617" y="211803"/>
            <a:ext cx="819088" cy="1047371"/>
          </a:xfrm>
          <a:custGeom>
            <a:avLst/>
            <a:gdLst>
              <a:gd name="connsiteX0" fmla="*/ 723333 w 1666211"/>
              <a:gd name="connsiteY0" fmla="*/ 0 h 2172695"/>
              <a:gd name="connsiteX1" fmla="*/ 938285 w 1666211"/>
              <a:gd name="connsiteY1" fmla="*/ 344606 h 2172695"/>
              <a:gd name="connsiteX2" fmla="*/ 842751 w 1666211"/>
              <a:gd name="connsiteY2" fmla="*/ 283192 h 2172695"/>
              <a:gd name="connsiteX3" fmla="*/ 849575 w 1666211"/>
              <a:gd name="connsiteY3" fmla="*/ 477671 h 2172695"/>
              <a:gd name="connsiteX4" fmla="*/ 569796 w 1666211"/>
              <a:gd name="connsiteY4" fmla="*/ 890517 h 2172695"/>
              <a:gd name="connsiteX5" fmla="*/ 596665 w 1666211"/>
              <a:gd name="connsiteY5" fmla="*/ 1191595 h 2172695"/>
              <a:gd name="connsiteX6" fmla="*/ 610876 w 1666211"/>
              <a:gd name="connsiteY6" fmla="*/ 1212449 h 2172695"/>
              <a:gd name="connsiteX7" fmla="*/ 615699 w 1666211"/>
              <a:gd name="connsiteY7" fmla="*/ 1196137 h 2172695"/>
              <a:gd name="connsiteX8" fmla="*/ 797335 w 1666211"/>
              <a:gd name="connsiteY8" fmla="*/ 880644 h 2172695"/>
              <a:gd name="connsiteX9" fmla="*/ 984992 w 1666211"/>
              <a:gd name="connsiteY9" fmla="*/ 425148 h 2172695"/>
              <a:gd name="connsiteX10" fmla="*/ 1172648 w 1666211"/>
              <a:gd name="connsiteY10" fmla="*/ 773166 h 2172695"/>
              <a:gd name="connsiteX11" fmla="*/ 1077114 w 1666211"/>
              <a:gd name="connsiteY11" fmla="*/ 711752 h 2172695"/>
              <a:gd name="connsiteX12" fmla="*/ 1060054 w 1666211"/>
              <a:gd name="connsiteY12" fmla="*/ 919878 h 2172695"/>
              <a:gd name="connsiteX13" fmla="*/ 793923 w 1666211"/>
              <a:gd name="connsiteY13" fmla="*/ 1452142 h 2172695"/>
              <a:gd name="connsiteX14" fmla="*/ 758602 w 1666211"/>
              <a:gd name="connsiteY14" fmla="*/ 1465867 h 2172695"/>
              <a:gd name="connsiteX15" fmla="*/ 727971 w 1666211"/>
              <a:gd name="connsiteY15" fmla="*/ 1488799 h 2172695"/>
              <a:gd name="connsiteX16" fmla="*/ 710235 w 1666211"/>
              <a:gd name="connsiteY16" fmla="*/ 1532428 h 2172695"/>
              <a:gd name="connsiteX17" fmla="*/ 930559 w 1666211"/>
              <a:gd name="connsiteY17" fmla="*/ 1502785 h 2172695"/>
              <a:gd name="connsiteX18" fmla="*/ 913307 w 1666211"/>
              <a:gd name="connsiteY18" fmla="*/ 1481544 h 2172695"/>
              <a:gd name="connsiteX19" fmla="*/ 897966 w 1666211"/>
              <a:gd name="connsiteY19" fmla="*/ 1470125 h 2172695"/>
              <a:gd name="connsiteX20" fmla="*/ 844862 w 1666211"/>
              <a:gd name="connsiteY20" fmla="*/ 1461597 h 2172695"/>
              <a:gd name="connsiteX21" fmla="*/ 1213352 w 1666211"/>
              <a:gd name="connsiteY21" fmla="*/ 867095 h 2172695"/>
              <a:gd name="connsiteX22" fmla="*/ 1660276 w 1666211"/>
              <a:gd name="connsiteY22" fmla="*/ 1170758 h 2172695"/>
              <a:gd name="connsiteX23" fmla="*/ 1660276 w 1666211"/>
              <a:gd name="connsiteY23" fmla="*/ 1260292 h 2172695"/>
              <a:gd name="connsiteX24" fmla="*/ 1608562 w 1666211"/>
              <a:gd name="connsiteY24" fmla="*/ 1298484 h 2172695"/>
              <a:gd name="connsiteX25" fmla="*/ 832513 w 1666211"/>
              <a:gd name="connsiteY25" fmla="*/ 1952973 h 2172695"/>
              <a:gd name="connsiteX26" fmla="*/ 832513 w 1666211"/>
              <a:gd name="connsiteY26" fmla="*/ 2061649 h 2172695"/>
              <a:gd name="connsiteX27" fmla="*/ 1661241 w 1666211"/>
              <a:gd name="connsiteY27" fmla="*/ 1367910 h 2172695"/>
              <a:gd name="connsiteX28" fmla="*/ 1666211 w 1666211"/>
              <a:gd name="connsiteY28" fmla="*/ 1470268 h 2172695"/>
              <a:gd name="connsiteX29" fmla="*/ 827506 w 1666211"/>
              <a:gd name="connsiteY29" fmla="*/ 2167927 h 2172695"/>
              <a:gd name="connsiteX30" fmla="*/ 829101 w 1666211"/>
              <a:gd name="connsiteY30" fmla="*/ 2172695 h 2172695"/>
              <a:gd name="connsiteX31" fmla="*/ 825478 w 1666211"/>
              <a:gd name="connsiteY31" fmla="*/ 2169613 h 2172695"/>
              <a:gd name="connsiteX32" fmla="*/ 823758 w 1666211"/>
              <a:gd name="connsiteY32" fmla="*/ 2171044 h 2172695"/>
              <a:gd name="connsiteX33" fmla="*/ 817313 w 1666211"/>
              <a:gd name="connsiteY33" fmla="*/ 2162668 h 2172695"/>
              <a:gd name="connsiteX34" fmla="*/ 6824 w 1666211"/>
              <a:gd name="connsiteY34" fmla="*/ 1473247 h 2172695"/>
              <a:gd name="connsiteX35" fmla="*/ 0 w 1666211"/>
              <a:gd name="connsiteY35" fmla="*/ 1160342 h 2172695"/>
              <a:gd name="connsiteX36" fmla="*/ 307074 w 1666211"/>
              <a:gd name="connsiteY36" fmla="*/ 955626 h 2172695"/>
              <a:gd name="connsiteX37" fmla="*/ 423508 w 1666211"/>
              <a:gd name="connsiteY37" fmla="*/ 1098556 h 2172695"/>
              <a:gd name="connsiteX38" fmla="*/ 476923 w 1666211"/>
              <a:gd name="connsiteY38" fmla="*/ 1122197 h 2172695"/>
              <a:gd name="connsiteX39" fmla="*/ 475842 w 1666211"/>
              <a:gd name="connsiteY39" fmla="*/ 1116805 h 2172695"/>
              <a:gd name="connsiteX40" fmla="*/ 542500 w 1666211"/>
              <a:gd name="connsiteY40" fmla="*/ 496439 h 2172695"/>
              <a:gd name="connsiteX41" fmla="*/ 723333 w 1666211"/>
              <a:gd name="connsiteY41" fmla="*/ 0 h 2172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666211" h="2172695">
                <a:moveTo>
                  <a:pt x="723333" y="0"/>
                </a:moveTo>
                <a:cubicBezTo>
                  <a:pt x="982641" y="106908"/>
                  <a:pt x="934872" y="254758"/>
                  <a:pt x="938285" y="344606"/>
                </a:cubicBezTo>
                <a:cubicBezTo>
                  <a:pt x="934874" y="320723"/>
                  <a:pt x="870046" y="269544"/>
                  <a:pt x="842751" y="283192"/>
                </a:cubicBezTo>
                <a:cubicBezTo>
                  <a:pt x="846163" y="353705"/>
                  <a:pt x="887106" y="359391"/>
                  <a:pt x="849575" y="477671"/>
                </a:cubicBezTo>
                <a:cubicBezTo>
                  <a:pt x="765415" y="636895"/>
                  <a:pt x="592542" y="765412"/>
                  <a:pt x="569796" y="890517"/>
                </a:cubicBezTo>
                <a:cubicBezTo>
                  <a:pt x="548045" y="1041496"/>
                  <a:pt x="567077" y="1133938"/>
                  <a:pt x="596665" y="1191595"/>
                </a:cubicBezTo>
                <a:lnTo>
                  <a:pt x="610876" y="1212449"/>
                </a:lnTo>
                <a:lnTo>
                  <a:pt x="615699" y="1196137"/>
                </a:lnTo>
                <a:cubicBezTo>
                  <a:pt x="652814" y="1089809"/>
                  <a:pt x="709691" y="979964"/>
                  <a:pt x="797335" y="880644"/>
                </a:cubicBezTo>
                <a:cubicBezTo>
                  <a:pt x="878084" y="742460"/>
                  <a:pt x="1044133" y="733929"/>
                  <a:pt x="984992" y="425148"/>
                </a:cubicBezTo>
                <a:cubicBezTo>
                  <a:pt x="1196533" y="501348"/>
                  <a:pt x="1169235" y="683318"/>
                  <a:pt x="1172648" y="773166"/>
                </a:cubicBezTo>
                <a:cubicBezTo>
                  <a:pt x="1169237" y="749283"/>
                  <a:pt x="1104409" y="698104"/>
                  <a:pt x="1077114" y="711752"/>
                </a:cubicBezTo>
                <a:cubicBezTo>
                  <a:pt x="1080526" y="782265"/>
                  <a:pt x="1107821" y="818658"/>
                  <a:pt x="1060054" y="919878"/>
                </a:cubicBezTo>
                <a:cubicBezTo>
                  <a:pt x="969070" y="1065454"/>
                  <a:pt x="687014" y="1176911"/>
                  <a:pt x="793923" y="1452142"/>
                </a:cubicBezTo>
                <a:cubicBezTo>
                  <a:pt x="782195" y="1454222"/>
                  <a:pt x="770381" y="1458997"/>
                  <a:pt x="758602" y="1465867"/>
                </a:cubicBezTo>
                <a:lnTo>
                  <a:pt x="727971" y="1488799"/>
                </a:lnTo>
                <a:lnTo>
                  <a:pt x="710235" y="1532428"/>
                </a:lnTo>
                <a:cubicBezTo>
                  <a:pt x="637226" y="1783557"/>
                  <a:pt x="1074099" y="1721865"/>
                  <a:pt x="930559" y="1502785"/>
                </a:cubicBezTo>
                <a:lnTo>
                  <a:pt x="913307" y="1481544"/>
                </a:lnTo>
                <a:lnTo>
                  <a:pt x="897966" y="1470125"/>
                </a:lnTo>
                <a:cubicBezTo>
                  <a:pt x="878985" y="1458824"/>
                  <a:pt x="861178" y="1454666"/>
                  <a:pt x="844862" y="1461597"/>
                </a:cubicBezTo>
                <a:cubicBezTo>
                  <a:pt x="865334" y="1249782"/>
                  <a:pt x="1274767" y="1194917"/>
                  <a:pt x="1213352" y="867095"/>
                </a:cubicBezTo>
                <a:lnTo>
                  <a:pt x="1660276" y="1170758"/>
                </a:lnTo>
                <a:lnTo>
                  <a:pt x="1660276" y="1260292"/>
                </a:lnTo>
                <a:lnTo>
                  <a:pt x="1608562" y="1298484"/>
                </a:lnTo>
                <a:lnTo>
                  <a:pt x="832513" y="1952973"/>
                </a:lnTo>
                <a:lnTo>
                  <a:pt x="832513" y="2061649"/>
                </a:lnTo>
                <a:lnTo>
                  <a:pt x="1661241" y="1367910"/>
                </a:lnTo>
                <a:lnTo>
                  <a:pt x="1666211" y="1470268"/>
                </a:lnTo>
                <a:lnTo>
                  <a:pt x="827506" y="2167927"/>
                </a:lnTo>
                <a:lnTo>
                  <a:pt x="829101" y="2172695"/>
                </a:lnTo>
                <a:lnTo>
                  <a:pt x="825478" y="2169613"/>
                </a:lnTo>
                <a:lnTo>
                  <a:pt x="823758" y="2171044"/>
                </a:lnTo>
                <a:lnTo>
                  <a:pt x="817313" y="2162668"/>
                </a:lnTo>
                <a:lnTo>
                  <a:pt x="6824" y="1473247"/>
                </a:lnTo>
                <a:lnTo>
                  <a:pt x="0" y="1160342"/>
                </a:lnTo>
                <a:lnTo>
                  <a:pt x="307074" y="955626"/>
                </a:lnTo>
                <a:cubicBezTo>
                  <a:pt x="334370" y="1022942"/>
                  <a:pt x="373182" y="1069146"/>
                  <a:pt x="423508" y="1098556"/>
                </a:cubicBezTo>
                <a:lnTo>
                  <a:pt x="476923" y="1122197"/>
                </a:lnTo>
                <a:lnTo>
                  <a:pt x="475842" y="1116805"/>
                </a:lnTo>
                <a:cubicBezTo>
                  <a:pt x="446469" y="1064793"/>
                  <a:pt x="269829" y="805433"/>
                  <a:pt x="542500" y="496439"/>
                </a:cubicBezTo>
                <a:cubicBezTo>
                  <a:pt x="595955" y="382138"/>
                  <a:pt x="881420" y="349724"/>
                  <a:pt x="723333" y="0"/>
                </a:cubicBezTo>
                <a:close/>
              </a:path>
            </a:pathLst>
          </a:custGeom>
          <a:solidFill>
            <a:srgbClr val="1828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182866"/>
              </a:solidFill>
            </a:endParaRP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0E6B713B-2238-1A0D-371B-2C4E99A334BB}"/>
              </a:ext>
            </a:extLst>
          </p:cNvPr>
          <p:cNvSpPr txBox="1"/>
          <p:nvPr/>
        </p:nvSpPr>
        <p:spPr>
          <a:xfrm>
            <a:off x="1319682" y="332642"/>
            <a:ext cx="435966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000" dirty="0">
                <a:solidFill>
                  <a:srgbClr val="182866"/>
                </a:solidFill>
                <a:latin typeface="Politie Text ExtraBold" panose="020B0903040000020204" pitchFamily="34" charset="0"/>
                <a:cs typeface="Arial" panose="020B0604020202020204" pitchFamily="34" charset="0"/>
              </a:rPr>
              <a:t>Uitkomst </a:t>
            </a:r>
            <a:br>
              <a:rPr lang="nl-NL" sz="3000" dirty="0">
                <a:solidFill>
                  <a:srgbClr val="182866"/>
                </a:solidFill>
                <a:latin typeface="Politie Text ExtraBold" panose="020B0903040000020204" pitchFamily="34" charset="0"/>
                <a:cs typeface="Arial" panose="020B0604020202020204" pitchFamily="34" charset="0"/>
              </a:rPr>
            </a:br>
            <a:r>
              <a:rPr lang="nl-NL" sz="3000" dirty="0">
                <a:solidFill>
                  <a:srgbClr val="182866"/>
                </a:solidFill>
                <a:latin typeface="Politie Text ExtraBold" panose="020B0903040000020204" pitchFamily="34" charset="0"/>
                <a:cs typeface="Arial" panose="020B0604020202020204" pitchFamily="34" charset="0"/>
              </a:rPr>
              <a:t>oriënterend &amp; disciplinair onderzoek</a:t>
            </a:r>
          </a:p>
          <a:p>
            <a:pPr algn="ctr"/>
            <a:r>
              <a:rPr lang="nl-NL" sz="2200" i="1" dirty="0">
                <a:solidFill>
                  <a:srgbClr val="182866"/>
                </a:solidFill>
                <a:latin typeface="Politie Text ExtraBold" panose="020B0903040000020204" pitchFamily="34" charset="0"/>
                <a:cs typeface="Arial" panose="020B0604020202020204" pitchFamily="34" charset="0"/>
              </a:rPr>
              <a:t>‘WhatsAppgroep’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F9D67DFD-004B-8939-9BB5-A39C62AF53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90873"/>
            <a:ext cx="627282" cy="627282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7A78F654-8FF5-64C6-D660-3C43617A8B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2350" y="1513981"/>
            <a:ext cx="627282" cy="627282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152A911F-9A0C-74B3-F2A7-B935DA0AEC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059" y="2516293"/>
            <a:ext cx="627282" cy="627282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F9F87074-907F-DA57-22FF-952A21F970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3603" y="3504683"/>
            <a:ext cx="627282" cy="627282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E02E7F6A-8EF3-DF06-6436-7835EC9DDB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996" y="4565311"/>
            <a:ext cx="627282" cy="627282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34B39EF7-FE7D-D4EC-FC94-E761AD1D75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442" y="5661529"/>
            <a:ext cx="408909" cy="408909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BF68A895-51D8-FC0A-B811-9F0DF6754B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04" y="5497487"/>
            <a:ext cx="416888" cy="416888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9EE757B1-FB6D-6E05-B023-394F0B0018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513" y="5932936"/>
            <a:ext cx="408909" cy="408909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5F87549D-F6B0-E3F4-4FE7-C49BCBB290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161" y="6118310"/>
            <a:ext cx="402285" cy="402285"/>
          </a:xfrm>
          <a:prstGeom prst="rect">
            <a:avLst/>
          </a:prstGeom>
        </p:spPr>
      </p:pic>
      <p:sp>
        <p:nvSpPr>
          <p:cNvPr id="37" name="Tekstvak 36">
            <a:extLst>
              <a:ext uri="{FF2B5EF4-FFF2-40B4-BE49-F238E27FC236}">
                <a16:creationId xmlns:a16="http://schemas.microsoft.com/office/drawing/2014/main" id="{DF7A4780-1F01-204A-3DD6-AA690C64BA04}"/>
              </a:ext>
            </a:extLst>
          </p:cNvPr>
          <p:cNvSpPr txBox="1"/>
          <p:nvPr/>
        </p:nvSpPr>
        <p:spPr>
          <a:xfrm>
            <a:off x="6889631" y="428870"/>
            <a:ext cx="5142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rgbClr val="182866"/>
                </a:solidFill>
                <a:latin typeface="Politie Sans" panose="020B0503050000000003" pitchFamily="34" charset="0"/>
              </a:rPr>
              <a:t>1x </a:t>
            </a:r>
            <a:r>
              <a:rPr lang="nl-NL" sz="1400" b="1" dirty="0">
                <a:solidFill>
                  <a:srgbClr val="182866"/>
                </a:solidFill>
                <a:effectLst/>
                <a:latin typeface="Politie Sans" panose="020B05030500000000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ontslag</a:t>
            </a:r>
            <a:br>
              <a:rPr lang="nl-NL" sz="1400" b="1" dirty="0">
                <a:solidFill>
                  <a:srgbClr val="182866"/>
                </a:solidFill>
                <a:effectLst/>
                <a:latin typeface="Politie Sans" panose="020B05030500000000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sz="1400" dirty="0">
              <a:solidFill>
                <a:srgbClr val="182866"/>
              </a:solidFill>
              <a:effectLst/>
              <a:latin typeface="Politie Sans" panose="020B05030500000000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DFC7F799-A5ED-C2A0-E677-F415B0F59259}"/>
              </a:ext>
            </a:extLst>
          </p:cNvPr>
          <p:cNvSpPr txBox="1"/>
          <p:nvPr/>
        </p:nvSpPr>
        <p:spPr>
          <a:xfrm>
            <a:off x="6830932" y="1308814"/>
            <a:ext cx="51424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rgbClr val="182866"/>
                </a:solidFill>
                <a:latin typeface="Politie Sans" panose="020B0503050000000003" pitchFamily="34" charset="0"/>
              </a:rPr>
              <a:t>1x </a:t>
            </a:r>
            <a:r>
              <a:rPr lang="nl-NL" sz="1400" b="1" dirty="0">
                <a:solidFill>
                  <a:srgbClr val="182866"/>
                </a:solidFill>
                <a:effectLst/>
                <a:latin typeface="Politie Sans" panose="020B05030500000000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voorwaardelijk strafontslag (proeftijd 2 jaar)</a:t>
            </a:r>
          </a:p>
          <a:p>
            <a:r>
              <a:rPr lang="nl-NL" sz="1400" b="1" dirty="0">
                <a:solidFill>
                  <a:srgbClr val="182866"/>
                </a:solidFill>
                <a:latin typeface="Politie Sans" panose="020B05030500000000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overplaatsing naar ander team</a:t>
            </a:r>
          </a:p>
          <a:p>
            <a:r>
              <a:rPr lang="nl-NL" sz="1400" b="1" dirty="0">
                <a:solidFill>
                  <a:srgbClr val="182866"/>
                </a:solidFill>
                <a:latin typeface="Politie Sans" panose="020B05030500000000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traject op thema diversiteit en inclusie </a:t>
            </a:r>
            <a:br>
              <a:rPr lang="nl-NL" sz="1400" b="1" dirty="0">
                <a:solidFill>
                  <a:srgbClr val="182866"/>
                </a:solidFill>
                <a:effectLst/>
                <a:latin typeface="Politie Sans" panose="020B05030500000000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sz="1400" dirty="0">
              <a:solidFill>
                <a:srgbClr val="182866"/>
              </a:solidFill>
              <a:effectLst/>
              <a:latin typeface="Politie Sans" panose="020B05030500000000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9E135F88-146D-2D1A-5CFC-1C961E12D5D7}"/>
              </a:ext>
            </a:extLst>
          </p:cNvPr>
          <p:cNvSpPr txBox="1"/>
          <p:nvPr/>
        </p:nvSpPr>
        <p:spPr>
          <a:xfrm>
            <a:off x="6889632" y="3521640"/>
            <a:ext cx="5142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rgbClr val="182866"/>
                </a:solidFill>
                <a:latin typeface="Politie Sans" panose="020B0503050000000003" pitchFamily="34" charset="0"/>
              </a:rPr>
              <a:t>1x inhouding van 8 verlofuren </a:t>
            </a:r>
          </a:p>
          <a:p>
            <a:r>
              <a:rPr lang="nl-NL" sz="1400" b="1" dirty="0">
                <a:solidFill>
                  <a:srgbClr val="182866"/>
                </a:solidFill>
                <a:effectLst/>
                <a:latin typeface="Politie Sans" panose="020B05030500000000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+tr</a:t>
            </a:r>
            <a:r>
              <a:rPr lang="nl-NL" sz="1400" b="1" dirty="0">
                <a:solidFill>
                  <a:srgbClr val="182866"/>
                </a:solidFill>
                <a:latin typeface="Politie Sans" panose="020B05030500000000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aject op thema diversiteit en inclusie</a:t>
            </a:r>
            <a:endParaRPr lang="nl-NL" sz="1400" dirty="0">
              <a:solidFill>
                <a:srgbClr val="182866"/>
              </a:solidFill>
              <a:effectLst/>
              <a:latin typeface="Politie Sans" panose="020B05030500000000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5C760F28-B109-C8D0-32AA-BFDD1D95ECA1}"/>
              </a:ext>
            </a:extLst>
          </p:cNvPr>
          <p:cNvSpPr txBox="1"/>
          <p:nvPr/>
        </p:nvSpPr>
        <p:spPr>
          <a:xfrm>
            <a:off x="6875307" y="5757318"/>
            <a:ext cx="5142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rgbClr val="182866"/>
                </a:solidFill>
                <a:latin typeface="Politie Sans" panose="020B0503050000000003" pitchFamily="34" charset="0"/>
              </a:rPr>
              <a:t>4x schriftelijke waarschuwing</a:t>
            </a:r>
            <a:br>
              <a:rPr lang="nl-NL" sz="1400" b="1" dirty="0">
                <a:solidFill>
                  <a:srgbClr val="182866"/>
                </a:solidFill>
                <a:effectLst/>
                <a:latin typeface="Politie Sans" panose="020B05030500000000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sz="1400" dirty="0">
              <a:solidFill>
                <a:srgbClr val="182866"/>
              </a:solidFill>
              <a:effectLst/>
              <a:latin typeface="Politie Sans" panose="020B05030500000000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3" name="Tekstvak 42">
            <a:extLst>
              <a:ext uri="{FF2B5EF4-FFF2-40B4-BE49-F238E27FC236}">
                <a16:creationId xmlns:a16="http://schemas.microsoft.com/office/drawing/2014/main" id="{29943228-4DF7-0D14-CB1E-F66F6BC435C7}"/>
              </a:ext>
            </a:extLst>
          </p:cNvPr>
          <p:cNvSpPr txBox="1"/>
          <p:nvPr/>
        </p:nvSpPr>
        <p:spPr>
          <a:xfrm>
            <a:off x="6889633" y="2368032"/>
            <a:ext cx="51424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rgbClr val="182866"/>
                </a:solidFill>
                <a:latin typeface="Politie Sans" panose="020B0503050000000003" pitchFamily="34" charset="0"/>
              </a:rPr>
              <a:t>1x inhouding van 32 verlofuren </a:t>
            </a:r>
          </a:p>
          <a:p>
            <a:r>
              <a:rPr lang="nl-NL" sz="1400" b="1" dirty="0">
                <a:solidFill>
                  <a:srgbClr val="182866"/>
                </a:solidFill>
                <a:latin typeface="Politie Sans" panose="020B05030500000000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+traject op thema diversiteit en inclusie</a:t>
            </a:r>
            <a:br>
              <a:rPr lang="nl-NL" sz="1400" b="1" dirty="0">
                <a:solidFill>
                  <a:srgbClr val="182866"/>
                </a:solidFill>
                <a:effectLst/>
                <a:latin typeface="Politie Sans" panose="020B05030500000000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sz="1400" dirty="0">
              <a:solidFill>
                <a:srgbClr val="182866"/>
              </a:solidFill>
              <a:effectLst/>
              <a:latin typeface="Politie Sans" panose="020B05030500000000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Tekstvak 43">
            <a:extLst>
              <a:ext uri="{FF2B5EF4-FFF2-40B4-BE49-F238E27FC236}">
                <a16:creationId xmlns:a16="http://schemas.microsoft.com/office/drawing/2014/main" id="{4DFE0EE0-0D8C-390B-A582-ED981DF60F14}"/>
              </a:ext>
            </a:extLst>
          </p:cNvPr>
          <p:cNvSpPr txBox="1"/>
          <p:nvPr/>
        </p:nvSpPr>
        <p:spPr>
          <a:xfrm>
            <a:off x="6904595" y="4568586"/>
            <a:ext cx="51424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rgbClr val="182866"/>
                </a:solidFill>
                <a:latin typeface="Politie Sans" panose="020B0503050000000003" pitchFamily="34" charset="0"/>
              </a:rPr>
              <a:t>1x schriftelijke berisping</a:t>
            </a:r>
          </a:p>
          <a:p>
            <a:r>
              <a:rPr lang="nl-NL" sz="1400" b="1" dirty="0">
                <a:solidFill>
                  <a:srgbClr val="182866"/>
                </a:solidFill>
                <a:effectLst/>
                <a:latin typeface="Politie Sans" panose="020B05030500000000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+traject op thema diversiteit en inclusie</a:t>
            </a:r>
            <a:br>
              <a:rPr lang="nl-NL" sz="1400" b="1" dirty="0">
                <a:solidFill>
                  <a:srgbClr val="182866"/>
                </a:solidFill>
                <a:effectLst/>
                <a:latin typeface="Politie Sans" panose="020B05030500000000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sz="1400" dirty="0">
              <a:solidFill>
                <a:srgbClr val="182866"/>
              </a:solidFill>
              <a:effectLst/>
              <a:latin typeface="Politie Sans" panose="020B05030500000000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1A0A1E3A-4741-F612-1664-14E4BC9F3617}"/>
              </a:ext>
            </a:extLst>
          </p:cNvPr>
          <p:cNvSpPr txBox="1"/>
          <p:nvPr/>
        </p:nvSpPr>
        <p:spPr>
          <a:xfrm>
            <a:off x="733612" y="4591531"/>
            <a:ext cx="477247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>
                <a:solidFill>
                  <a:schemeClr val="bg1">
                    <a:lumMod val="50000"/>
                  </a:schemeClr>
                </a:solidFill>
                <a:latin typeface="Politie Text" panose="020B0503040000020204" pitchFamily="34" charset="0"/>
              </a:rPr>
              <a:t>Op basis van onder meer voorgeschiedenis, functie, wel of niet ingrijpen van medewerker &amp; welke uitspraken diegene gedaan heeft, zijn deze straffen opgesteld aan de 9 medewerkers uit de Whatsappgroep. Ook gaan alle medewerkers gesprekken voeren over diversiteit en inclusie.</a:t>
            </a:r>
          </a:p>
          <a:p>
            <a:endParaRPr lang="nl-NL" sz="1600" dirty="0">
              <a:solidFill>
                <a:schemeClr val="bg1">
                  <a:lumMod val="50000"/>
                </a:schemeClr>
              </a:solidFill>
              <a:latin typeface="Politie Text" panose="020B0503040000020204" pitchFamily="34" charset="0"/>
            </a:endParaRPr>
          </a:p>
          <a:p>
            <a:endParaRPr lang="nl-NL" sz="1600" dirty="0">
              <a:solidFill>
                <a:schemeClr val="bg1">
                  <a:lumMod val="50000"/>
                </a:schemeClr>
              </a:solidFill>
              <a:latin typeface="Politie Text" panose="020B0503040000020204" pitchFamily="34" charset="0"/>
            </a:endParaRP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FBA3DF02-6A45-E031-288A-22AC3FD58997}"/>
              </a:ext>
            </a:extLst>
          </p:cNvPr>
          <p:cNvSpPr txBox="1"/>
          <p:nvPr/>
        </p:nvSpPr>
        <p:spPr>
          <a:xfrm>
            <a:off x="1069438" y="2469106"/>
            <a:ext cx="355136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182866"/>
                </a:solidFill>
                <a:latin typeface="Politie Text Medium" panose="020B0603040000020204" pitchFamily="34" charset="0"/>
                <a:cs typeface="Arial" panose="020B0604020202020204" pitchFamily="34" charset="0"/>
              </a:rPr>
              <a:t>9 medewerkers oriënterend onderzoek</a:t>
            </a:r>
          </a:p>
          <a:p>
            <a:endParaRPr lang="nl-NL" sz="2800" dirty="0">
              <a:solidFill>
                <a:srgbClr val="182866"/>
              </a:solidFill>
              <a:latin typeface="Politie Text Medium" panose="020B0603040000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1F9DB5D3-F733-A86F-C792-FE09DDC91C89}"/>
              </a:ext>
            </a:extLst>
          </p:cNvPr>
          <p:cNvSpPr txBox="1"/>
          <p:nvPr/>
        </p:nvSpPr>
        <p:spPr>
          <a:xfrm>
            <a:off x="1058143" y="3255581"/>
            <a:ext cx="355136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182866"/>
                </a:solidFill>
                <a:latin typeface="Politie Text Medium" panose="020B0603040000020204" pitchFamily="34" charset="0"/>
                <a:cs typeface="Arial" panose="020B0604020202020204" pitchFamily="34" charset="0"/>
              </a:rPr>
              <a:t>Na oriënterend onderzoek 6 collega’s disciplinair onderzoek</a:t>
            </a:r>
          </a:p>
          <a:p>
            <a:endParaRPr lang="nl-NL" sz="2800" dirty="0">
              <a:solidFill>
                <a:srgbClr val="182866"/>
              </a:solidFill>
              <a:latin typeface="Politie Text Medium" panose="020B0603040000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C88F668C-C4BA-811D-28F1-7E9C5C7889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55" y="3394686"/>
            <a:ext cx="731574" cy="731574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6EF7F03B-110C-3C33-98F5-18401548D2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2" y="2372040"/>
            <a:ext cx="910571" cy="910571"/>
          </a:xfrm>
          <a:prstGeom prst="rect">
            <a:avLst/>
          </a:prstGeom>
        </p:spPr>
      </p:pic>
      <p:sp>
        <p:nvSpPr>
          <p:cNvPr id="39" name="Pijl: rechts 38">
            <a:extLst>
              <a:ext uri="{FF2B5EF4-FFF2-40B4-BE49-F238E27FC236}">
                <a16:creationId xmlns:a16="http://schemas.microsoft.com/office/drawing/2014/main" id="{FC5CCA03-09B8-6F3D-076E-959371808FAF}"/>
              </a:ext>
            </a:extLst>
          </p:cNvPr>
          <p:cNvSpPr/>
          <p:nvPr/>
        </p:nvSpPr>
        <p:spPr>
          <a:xfrm>
            <a:off x="3945682" y="3896588"/>
            <a:ext cx="1600485" cy="568833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7513764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olitie">
  <a:themeElements>
    <a:clrScheme name="Politie 220318">
      <a:dk1>
        <a:srgbClr val="000000"/>
      </a:dk1>
      <a:lt1>
        <a:srgbClr val="FFFFFF"/>
      </a:lt1>
      <a:dk2>
        <a:srgbClr val="182866"/>
      </a:dk2>
      <a:lt2>
        <a:srgbClr val="EDEFEF"/>
      </a:lt2>
      <a:accent1>
        <a:srgbClr val="0051A1"/>
      </a:accent1>
      <a:accent2>
        <a:srgbClr val="ADD5F0"/>
      </a:accent2>
      <a:accent3>
        <a:srgbClr val="0093D9"/>
      </a:accent3>
      <a:accent4>
        <a:srgbClr val="D3D7D8"/>
      </a:accent4>
      <a:accent5>
        <a:srgbClr val="10133F"/>
      </a:accent5>
      <a:accent6>
        <a:srgbClr val="F2E500"/>
      </a:accent6>
      <a:hlink>
        <a:srgbClr val="0093D9"/>
      </a:hlink>
      <a:folHlink>
        <a:srgbClr val="2EB8C3"/>
      </a:folHlink>
    </a:clrScheme>
    <a:fontScheme name="Poltiie text">
      <a:majorFont>
        <a:latin typeface="Politie Text"/>
        <a:ea typeface=""/>
        <a:cs typeface=""/>
      </a:majorFont>
      <a:minorFont>
        <a:latin typeface="Politie Text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 bwMode="auto">
        <a:solidFill>
          <a:schemeClr val="bg1"/>
        </a:solidFill>
        <a:ln w="12700">
          <a:noFill/>
          <a:miter lim="800000"/>
          <a:headEnd/>
          <a:tailEnd/>
        </a:ln>
        <a:effectLst/>
      </a:spPr>
      <a:bodyPr wrap="square" lIns="0" tIns="0" rIns="0" bIns="0" rtlCol="0" anchor="ctr">
        <a:spAutoFit/>
      </a:bodyPr>
      <a:lstStyle>
        <a:defPPr marL="0" indent="0" eaLnBrk="1" hangingPunct="1">
          <a:spcBef>
            <a:spcPct val="50000"/>
          </a:spcBef>
          <a:defRPr sz="1200" b="0" dirty="0" err="1" smtClean="0">
            <a:solidFill>
              <a:schemeClr val="tx2"/>
            </a:solidFill>
            <a:latin typeface="Politie Text" panose="020B05030500000000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21100-06-01 220519v5 PB PowerPoint Sjabloon 1_2- Politie" id="{B92B4DE6-E707-8C44-8DE6-922D839035AD}" vid="{C685F969-3FBA-E644-A97E-BB7DAE968035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</Words>
  <Application>Microsoft Office PowerPoint</Application>
  <PresentationFormat>Breedbeeld</PresentationFormat>
  <Paragraphs>31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2</vt:i4>
      </vt:variant>
      <vt:variant>
        <vt:lpstr>Diatitels</vt:lpstr>
      </vt:variant>
      <vt:variant>
        <vt:i4>2</vt:i4>
      </vt:variant>
    </vt:vector>
  </HeadingPairs>
  <TitlesOfParts>
    <vt:vector size="12" baseType="lpstr">
      <vt:lpstr>Arial</vt:lpstr>
      <vt:lpstr>Calibri</vt:lpstr>
      <vt:lpstr>Calibri Light</vt:lpstr>
      <vt:lpstr>Politie Sans</vt:lpstr>
      <vt:lpstr>Politie Text</vt:lpstr>
      <vt:lpstr>Politie Text ExtraBold</vt:lpstr>
      <vt:lpstr>Politie Text Medium</vt:lpstr>
      <vt:lpstr>Wingdings</vt:lpstr>
      <vt:lpstr>Kantoorthema</vt:lpstr>
      <vt:lpstr>Politie</vt:lpstr>
      <vt:lpstr>PowerPoint-presentatie</vt:lpstr>
      <vt:lpstr>PowerPoint-presentatie</vt:lpstr>
    </vt:vector>
  </TitlesOfParts>
  <Company>Politie Nederland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Redder, Nanda (N.M.)</dc:creator>
  <cp:lastModifiedBy>Mastwijk, Elianne (E.A.)</cp:lastModifiedBy>
  <cp:revision>32</cp:revision>
  <cp:lastPrinted>2023-07-11T07:16:59Z</cp:lastPrinted>
  <dcterms:created xsi:type="dcterms:W3CDTF">2023-06-16T09:38:19Z</dcterms:created>
  <dcterms:modified xsi:type="dcterms:W3CDTF">2024-01-18T11:23:33Z</dcterms:modified>
</cp:coreProperties>
</file>